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8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3.xml.rels" ContentType="application/vnd.openxmlformats-package.relationships+xml"/>
  <Override PartName="/ppt/slideMasters/slideMaster56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8.xml" ContentType="application/vnd.openxmlformats-officedocument.presentationml.slideMaster+xml"/>
  <Override PartName="/ppt/presProps.xml" ContentType="application/vnd.openxmlformats-officedocument.presentationml.presProps+xml"/>
  <Override PartName="/ppt/theme/theme56.xml" ContentType="application/vnd.openxmlformats-officedocument.theme+xml"/>
  <Override PartName="/ppt/theme/theme55.xml" ContentType="application/vnd.openxmlformats-officedocument.theme+xml"/>
  <Override PartName="/ppt/theme/theme54.xml" ContentType="application/vnd.openxmlformats-officedocument.theme+xml"/>
  <Override PartName="/ppt/theme/theme53.xml" ContentType="application/vnd.openxmlformats-officedocument.theme+xml"/>
  <Override PartName="/ppt/theme/theme52.xml" ContentType="application/vnd.openxmlformats-officedocument.theme+xml"/>
  <Override PartName="/ppt/theme/theme51.xml" ContentType="application/vnd.openxmlformats-officedocument.theme+xml"/>
  <Override PartName="/ppt/theme/theme50.xml" ContentType="application/vnd.openxmlformats-officedocument.theme+xml"/>
  <Override PartName="/ppt/theme/theme46.xml" ContentType="application/vnd.openxmlformats-officedocument.theme+xml"/>
  <Override PartName="/ppt/theme/theme45.xml" ContentType="application/vnd.openxmlformats-officedocument.theme+xml"/>
  <Override PartName="/ppt/theme/theme44.xml" ContentType="application/vnd.openxmlformats-officedocument.theme+xml"/>
  <Override PartName="/ppt/theme/theme43.xml" ContentType="application/vnd.openxmlformats-officedocument.theme+xml"/>
  <Override PartName="/ppt/theme/theme42.xml" ContentType="application/vnd.openxmlformats-officedocument.theme+xml"/>
  <Override PartName="/ppt/theme/theme41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60.xml" ContentType="application/vnd.openxmlformats-officedocument.theme+xml"/>
  <Override PartName="/ppt/theme/theme20.xml" ContentType="application/vnd.openxmlformats-officedocument.theme+xml"/>
  <Override PartName="/ppt/theme/theme57.xml" ContentType="application/vnd.openxmlformats-officedocument.theme+xml"/>
  <Override PartName="/ppt/theme/theme19.xml" ContentType="application/vnd.openxmlformats-officedocument.theme+xml"/>
  <Override PartName="/ppt/theme/theme61.xml" ContentType="application/vnd.openxmlformats-officedocument.theme+xml"/>
  <Override PartName="/ppt/theme/theme21.xml" ContentType="application/vnd.openxmlformats-officedocument.theme+xml"/>
  <Override PartName="/ppt/theme/theme58.xml" ContentType="application/vnd.openxmlformats-officedocument.theme+xml"/>
  <Override PartName="/ppt/theme/theme22.xml" ContentType="application/vnd.openxmlformats-officedocument.theme+xml"/>
  <Override PartName="/ppt/theme/theme59.xml" ContentType="application/vnd.openxmlformats-officedocument.theme+xml"/>
  <Override PartName="/ppt/theme/theme72.xml" ContentType="application/vnd.openxmlformats-officedocument.theme+xml"/>
  <Override PartName="/ppt/theme/theme23.xml" ContentType="application/vnd.openxmlformats-officedocument.theme+xml"/>
  <Override PartName="/ppt/theme/theme71.xml" ContentType="application/vnd.openxmlformats-officedocument.theme+xml"/>
  <Override PartName="/ppt/theme/theme69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70.xml" ContentType="application/vnd.openxmlformats-officedocument.theme+xml"/>
  <Override PartName="/ppt/theme/theme68.xml" ContentType="application/vnd.openxmlformats-officedocument.theme+xml"/>
  <Override PartName="/ppt/theme/theme29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67.xml" ContentType="application/vnd.openxmlformats-officedocument.theme+xml"/>
  <Override PartName="/ppt/theme/theme28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66.xml" ContentType="application/vnd.openxmlformats-officedocument.theme+xml"/>
  <Override PartName="/ppt/theme/theme65.xml" ContentType="application/vnd.openxmlformats-officedocument.theme+xml"/>
  <Override PartName="/ppt/theme/theme64.xml" ContentType="application/vnd.openxmlformats-officedocument.theme+xml"/>
  <Override PartName="/ppt/theme/theme1.xml" ContentType="application/vnd.openxmlformats-officedocument.theme+xml"/>
  <Override PartName="/ppt/theme/theme26.xml" ContentType="application/vnd.openxmlformats-officedocument.theme+xml"/>
  <Override PartName="/ppt/theme/theme63.xml" ContentType="application/vnd.openxmlformats-officedocument.theme+xml"/>
  <Override PartName="/ppt/theme/theme25.xml" ContentType="application/vnd.openxmlformats-officedocument.theme+xml"/>
  <Override PartName="/ppt/theme/theme62.xml" ContentType="application/vnd.openxmlformats-officedocument.theme+xml"/>
  <Override PartName="/ppt/theme/theme24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27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theme/theme13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9.xml" ContentType="application/vnd.openxmlformats-officedocument.theme+xml"/>
  <Override PartName="/ppt/theme/theme36.xml" ContentType="application/vnd.openxmlformats-officedocument.theme+xml"/>
  <Override PartName="/ppt/theme/theme10.xml" ContentType="application/vnd.openxmlformats-officedocument.theme+xml"/>
  <Override PartName="/ppt/theme/theme47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0.xml" ContentType="application/vnd.openxmlformats-officedocument.theme+xml"/>
  <Override PartName="/ppt/_rels/presentation.xml.rels" ContentType="application/vnd.openxmlformats-package.relationships+xml"/>
  <Override PartName="/ppt/media/image29.png" ContentType="image/png"/>
  <Override PartName="/ppt/media/image28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17.png" ContentType="image/png"/>
  <Override PartName="/ppt/media/image8.png" ContentType="image/png"/>
  <Override PartName="/ppt/media/image12.png" ContentType="image/png"/>
  <Override PartName="/ppt/media/image3.png" ContentType="image/png"/>
  <Override PartName="/ppt/media/image20.png" ContentType="image/png"/>
  <Override PartName="/ppt/media/image9.png" ContentType="image/png"/>
  <Override PartName="/ppt/media/image13.png" ContentType="image/png"/>
  <Override PartName="/ppt/media/image30.png" ContentType="image/png"/>
  <Override PartName="/ppt/media/image31.png" ContentType="image/png"/>
  <Override PartName="/ppt/media/image10.png" ContentType="image/png"/>
  <Override PartName="/ppt/media/image1.png" ContentType="image/png"/>
  <Override PartName="/ppt/media/image6.png" ContentType="image/png"/>
  <Override PartName="/ppt/media/image15.png" ContentType="image/png"/>
  <Override PartName="/ppt/media/image5.jpeg" ContentType="image/jpeg"/>
  <Override PartName="/ppt/media/image4.jpeg" ContentType="image/jpeg"/>
  <Override PartName="/ppt/media/image25.png" ContentType="image/png"/>
  <Override PartName="/ppt/media/image14.png" ContentType="image/png"/>
  <Override PartName="/ppt/media/image18.jpeg" ContentType="image/jpeg"/>
  <Override PartName="/ppt/media/image26.png" ContentType="image/png"/>
  <Override PartName="/ppt/media/image19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7.png" ContentType="image/png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slideLayout3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31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22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30.xml.rels" ContentType="application/vnd.openxmlformats-package.relationships+xml"/>
  <Override PartName="/ppt/slides/_rels/slide28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1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4.xml" ContentType="application/vnd.openxmlformats-officedocument.presentationml.slide+xml"/>
  <Override PartName="/ppt/slides/slide12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13.xml" ContentType="application/vnd.openxmlformats-officedocument.presentationml.slide+xml"/>
  <Override PartName="/ppt/slides/slide25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  <p:sldMasterId id="2147483744" r:id="rId50"/>
    <p:sldMasterId id="2147483746" r:id="rId51"/>
    <p:sldMasterId id="2147483748" r:id="rId52"/>
    <p:sldMasterId id="2147483750" r:id="rId53"/>
    <p:sldMasterId id="2147483752" r:id="rId54"/>
    <p:sldMasterId id="2147483754" r:id="rId55"/>
    <p:sldMasterId id="2147483756" r:id="rId56"/>
    <p:sldMasterId id="2147483758" r:id="rId57"/>
    <p:sldMasterId id="2147483760" r:id="rId58"/>
    <p:sldMasterId id="2147483762" r:id="rId59"/>
    <p:sldMasterId id="2147483764" r:id="rId60"/>
    <p:sldMasterId id="2147483766" r:id="rId61"/>
    <p:sldMasterId id="2147483768" r:id="rId62"/>
    <p:sldMasterId id="2147483770" r:id="rId63"/>
    <p:sldMasterId id="2147483772" r:id="rId64"/>
    <p:sldMasterId id="2147483774" r:id="rId65"/>
    <p:sldMasterId id="2147483776" r:id="rId66"/>
    <p:sldMasterId id="2147483778" r:id="rId67"/>
    <p:sldMasterId id="2147483780" r:id="rId68"/>
    <p:sldMasterId id="2147483782" r:id="rId69"/>
    <p:sldMasterId id="2147483784" r:id="rId70"/>
    <p:sldMasterId id="2147483786" r:id="rId71"/>
    <p:sldMasterId id="2147483788" r:id="rId72"/>
    <p:sldMasterId id="2147483790" r:id="rId73"/>
  </p:sldMasterIdLst>
  <p:sldIdLst>
    <p:sldId id="256" r:id="rId74"/>
    <p:sldId id="257" r:id="rId75"/>
    <p:sldId id="258" r:id="rId76"/>
    <p:sldId id="259" r:id="rId77"/>
    <p:sldId id="260" r:id="rId78"/>
    <p:sldId id="261" r:id="rId79"/>
    <p:sldId id="262" r:id="rId80"/>
    <p:sldId id="263" r:id="rId81"/>
    <p:sldId id="264" r:id="rId82"/>
    <p:sldId id="265" r:id="rId83"/>
    <p:sldId id="266" r:id="rId84"/>
    <p:sldId id="267" r:id="rId85"/>
    <p:sldId id="268" r:id="rId86"/>
    <p:sldId id="269" r:id="rId87"/>
    <p:sldId id="270" r:id="rId88"/>
    <p:sldId id="271" r:id="rId89"/>
    <p:sldId id="272" r:id="rId90"/>
    <p:sldId id="273" r:id="rId91"/>
    <p:sldId id="274" r:id="rId92"/>
    <p:sldId id="275" r:id="rId93"/>
    <p:sldId id="276" r:id="rId94"/>
    <p:sldId id="277" r:id="rId95"/>
    <p:sldId id="278" r:id="rId96"/>
    <p:sldId id="279" r:id="rId97"/>
    <p:sldId id="280" r:id="rId98"/>
    <p:sldId id="281" r:id="rId99"/>
    <p:sldId id="282" r:id="rId100"/>
    <p:sldId id="283" r:id="rId101"/>
    <p:sldId id="284" r:id="rId102"/>
    <p:sldId id="285" r:id="rId103"/>
    <p:sldId id="286" r:id="rId104"/>
  </p:sldIdLst>
  <p:sldSz cx="10160000" cy="5715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" Target="slides/slide1.xml"/><Relationship Id="rId75" Type="http://schemas.openxmlformats.org/officeDocument/2006/relationships/slide" Target="slides/slide2.xml"/><Relationship Id="rId76" Type="http://schemas.openxmlformats.org/officeDocument/2006/relationships/slide" Target="slides/slide3.xml"/><Relationship Id="rId77" Type="http://schemas.openxmlformats.org/officeDocument/2006/relationships/slide" Target="slides/slide4.xml"/><Relationship Id="rId78" Type="http://schemas.openxmlformats.org/officeDocument/2006/relationships/slide" Target="slides/slide5.xml"/><Relationship Id="rId79" Type="http://schemas.openxmlformats.org/officeDocument/2006/relationships/slide" Target="slides/slide6.xml"/><Relationship Id="rId80" Type="http://schemas.openxmlformats.org/officeDocument/2006/relationships/slide" Target="slides/slide7.xml"/><Relationship Id="rId81" Type="http://schemas.openxmlformats.org/officeDocument/2006/relationships/slide" Target="slides/slide8.xml"/><Relationship Id="rId82" Type="http://schemas.openxmlformats.org/officeDocument/2006/relationships/slide" Target="slides/slide9.xml"/><Relationship Id="rId83" Type="http://schemas.openxmlformats.org/officeDocument/2006/relationships/slide" Target="slides/slide10.xml"/><Relationship Id="rId84" Type="http://schemas.openxmlformats.org/officeDocument/2006/relationships/slide" Target="slides/slide11.xml"/><Relationship Id="rId85" Type="http://schemas.openxmlformats.org/officeDocument/2006/relationships/slide" Target="slides/slide12.xml"/><Relationship Id="rId86" Type="http://schemas.openxmlformats.org/officeDocument/2006/relationships/slide" Target="slides/slide13.xml"/><Relationship Id="rId87" Type="http://schemas.openxmlformats.org/officeDocument/2006/relationships/slide" Target="slides/slide14.xml"/><Relationship Id="rId88" Type="http://schemas.openxmlformats.org/officeDocument/2006/relationships/slide" Target="slides/slide15.xml"/><Relationship Id="rId89" Type="http://schemas.openxmlformats.org/officeDocument/2006/relationships/slide" Target="slides/slide16.xml"/><Relationship Id="rId90" Type="http://schemas.openxmlformats.org/officeDocument/2006/relationships/slide" Target="slides/slide17.xml"/><Relationship Id="rId91" Type="http://schemas.openxmlformats.org/officeDocument/2006/relationships/slide" Target="slides/slide18.xml"/><Relationship Id="rId92" Type="http://schemas.openxmlformats.org/officeDocument/2006/relationships/slide" Target="slides/slide19.xml"/><Relationship Id="rId93" Type="http://schemas.openxmlformats.org/officeDocument/2006/relationships/slide" Target="slides/slide20.xml"/><Relationship Id="rId94" Type="http://schemas.openxmlformats.org/officeDocument/2006/relationships/slide" Target="slides/slide21.xml"/><Relationship Id="rId95" Type="http://schemas.openxmlformats.org/officeDocument/2006/relationships/slide" Target="slides/slide22.xml"/><Relationship Id="rId96" Type="http://schemas.openxmlformats.org/officeDocument/2006/relationships/slide" Target="slides/slide23.xml"/><Relationship Id="rId97" Type="http://schemas.openxmlformats.org/officeDocument/2006/relationships/slide" Target="slides/slide24.xml"/><Relationship Id="rId98" Type="http://schemas.openxmlformats.org/officeDocument/2006/relationships/slide" Target="slides/slide25.xml"/><Relationship Id="rId99" Type="http://schemas.openxmlformats.org/officeDocument/2006/relationships/slide" Target="slides/slide26.xml"/><Relationship Id="rId100" Type="http://schemas.openxmlformats.org/officeDocument/2006/relationships/slide" Target="slides/slide27.xml"/><Relationship Id="rId101" Type="http://schemas.openxmlformats.org/officeDocument/2006/relationships/slide" Target="slides/slide28.xml"/><Relationship Id="rId102" Type="http://schemas.openxmlformats.org/officeDocument/2006/relationships/slide" Target="slides/slide29.xml"/><Relationship Id="rId103" Type="http://schemas.openxmlformats.org/officeDocument/2006/relationships/slide" Target="slides/slide30.xml"/><Relationship Id="rId104" Type="http://schemas.openxmlformats.org/officeDocument/2006/relationships/slide" Target="slides/slide31.xml"/><Relationship Id="rId10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569912B-5B8B-4896-9B3F-38E86A65DA77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29DF330-F883-46F2-9927-593B90D4D6E9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B5B3095-FE49-4910-AC97-0A881421E885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A7B7E03C-BF24-48F8-819E-9182A7378651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15558C91-65D0-4481-B05A-3FE3D7612580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2365218-5938-4308-9BC3-9B6B395DA953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1040B941-1F6F-4EB5-ADB4-9703EC3ED88A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B03AB480-D8D1-4C00-806A-C5AE2D08DC5C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B4A3FAB0-C254-4156-8CC5-B6B575AADBEE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89295D53-15B1-45EF-9BCA-7B59CFE47BC9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242BF5B6-1AE9-4020-B845-10AE0E3A9CDA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27A715-0747-4CCE-A847-B8BA3B9427E1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79B41832-C73C-4778-8326-4A0688D29DDC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332CB907-9FA9-4CD8-BE5B-3EBE858D1DAF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2"/>
          </p:nvPr>
        </p:nvSpPr>
        <p:spPr/>
        <p:txBody>
          <a:bodyPr/>
          <a:p>
            <a:fld id="{031061E7-7ED8-41F1-8010-D60052E0A8B4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12DDF139-2A19-4A51-A224-B9239826BCEC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DFE51B6C-D25C-40BC-9D34-45EE27584C71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5"/>
          </p:nvPr>
        </p:nvSpPr>
        <p:spPr/>
        <p:txBody>
          <a:bodyPr/>
          <a:p>
            <a:fld id="{43572D4B-DDAB-4C95-99AF-29F2DCC60D43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1FB76C04-A69C-4E71-AD35-63E0500967A5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4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BDE9F4BC-E604-47C9-82E6-7EEB84DB31CF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8"/>
          </p:nvPr>
        </p:nvSpPr>
        <p:spPr/>
        <p:txBody>
          <a:bodyPr/>
          <a:p>
            <a:fld id="{591C3A47-4917-405A-B8A1-16FCE6BCF709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709EBA21-B786-4580-8AE3-4817370BA9DF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D5372C1-6A99-4931-A48F-90825E1E5661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1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6895327A-AB2D-43E5-ABBC-F1E71007E65D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1"/>
          </p:nvPr>
        </p:nvSpPr>
        <p:spPr/>
        <p:txBody>
          <a:bodyPr/>
          <a:p>
            <a:fld id="{70700D1D-0B82-47C0-9503-85F22CC7FA94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9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C891DD52-35AC-4AFD-839D-D14781046406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82C9DB1B-9ABA-4A13-8DE5-742FD35AF8F3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4"/>
          </p:nvPr>
        </p:nvSpPr>
        <p:spPr/>
        <p:txBody>
          <a:bodyPr/>
          <a:p>
            <a:fld id="{B2E31262-E831-485E-85CA-D02ADFCE5DC8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6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04156607-C9EE-4CA3-A2FF-260F1FEC1BD2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5C9EC9E0-BE9D-41C2-BC07-0AECF16E7262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2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7"/>
          </p:nvPr>
        </p:nvSpPr>
        <p:spPr/>
        <p:txBody>
          <a:bodyPr/>
          <a:p>
            <a:fld id="{8BFF1C95-E2D4-46EF-B67B-459ACF98A22F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1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A4E6ADD8-A78D-4398-992D-1469EA922170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0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37EAE06F-7B01-426F-83A4-149207F9DA24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C64F5D7-55EA-46F7-B823-E6D81F62E64B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0"/>
          </p:nvPr>
        </p:nvSpPr>
        <p:spPr/>
        <p:txBody>
          <a:bodyPr/>
          <a:p>
            <a:fld id="{8140AD2C-4C50-4DCC-9BDE-F7D54091E953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39AD735F-4FE1-4061-B440-F13A78D31052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7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014413B0-D7C3-49F4-B41A-617EF57D6A6E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6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3"/>
          </p:nvPr>
        </p:nvSpPr>
        <p:spPr/>
        <p:txBody>
          <a:bodyPr/>
          <a:p>
            <a:fld id="{463B5DD7-3423-49A0-94EC-7EC18BA0BA5C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5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670C317B-100B-4B44-A7B2-BD8D6989FA13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3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FC05AB8A-6A40-4BCB-AB65-03B408BD20BA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2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6"/>
          </p:nvPr>
        </p:nvSpPr>
        <p:spPr/>
        <p:txBody>
          <a:bodyPr/>
          <a:p>
            <a:fld id="{7606FD30-0613-4B30-ADD1-3EE9D545FBF6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1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E1C3F647-A40C-461B-BF58-4E2A313B9A2E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0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8"/>
          </p:nvPr>
        </p:nvSpPr>
        <p:spPr/>
        <p:txBody>
          <a:bodyPr/>
          <a:p>
            <a:fld id="{21529CB3-E96C-4719-A694-3172958ABA96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8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9"/>
          </p:nvPr>
        </p:nvSpPr>
        <p:spPr/>
        <p:txBody>
          <a:bodyPr/>
          <a:p>
            <a:fld id="{55A8C3D7-0EF8-4D4C-A66E-AA8D391A043C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E0E2A01-F66D-400E-8004-699393D4B752}" type="slidenum">
              <a:t>&lt;#&gt;</a:t>
            </a:fld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6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B2C69ED4-8C55-4786-8A08-475BC537C238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5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1"/>
          </p:nvPr>
        </p:nvSpPr>
        <p:spPr/>
        <p:txBody>
          <a:bodyPr/>
          <a:p>
            <a:fld id="{ED2EF6F9-159A-41CD-BCD8-D6D9ADE22AC4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4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2"/>
          </p:nvPr>
        </p:nvSpPr>
        <p:spPr/>
        <p:txBody>
          <a:bodyPr/>
          <a:p>
            <a:fld id="{D45767A0-569F-4130-A211-D3873763B42A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3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3"/>
          </p:nvPr>
        </p:nvSpPr>
        <p:spPr/>
        <p:txBody>
          <a:bodyPr/>
          <a:p>
            <a:fld id="{24792587-3F75-4266-B8DB-53DA02D65342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2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4"/>
          </p:nvPr>
        </p:nvSpPr>
        <p:spPr/>
        <p:txBody>
          <a:bodyPr/>
          <a:p>
            <a:fld id="{7BC9008D-87C9-41D3-BEDA-83EBF2620C5A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1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5"/>
          </p:nvPr>
        </p:nvSpPr>
        <p:spPr/>
        <p:txBody>
          <a:bodyPr/>
          <a:p>
            <a:fld id="{00E6D874-FF75-426D-86AF-85B0B1ADF799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9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6"/>
          </p:nvPr>
        </p:nvSpPr>
        <p:spPr/>
        <p:txBody>
          <a:bodyPr/>
          <a:p>
            <a:fld id="{9E1CE87D-9726-486B-8F6B-47ACF3D83B13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8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7"/>
          </p:nvPr>
        </p:nvSpPr>
        <p:spPr/>
        <p:txBody>
          <a:bodyPr/>
          <a:p>
            <a:fld id="{882066C0-DDB0-4155-B4D2-F021512F69D7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7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8"/>
          </p:nvPr>
        </p:nvSpPr>
        <p:spPr/>
        <p:txBody>
          <a:bodyPr/>
          <a:p>
            <a:fld id="{EE78232C-9514-4A84-8893-2803247450CC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6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9"/>
          </p:nvPr>
        </p:nvSpPr>
        <p:spPr/>
        <p:txBody>
          <a:bodyPr/>
          <a:p>
            <a:fld id="{FF9E437A-E220-4203-A09C-8C40848DE530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DD4E4FB-8401-4836-B40C-61B6D7DFB041}" type="slidenum">
              <a:t>&lt;#&gt;</a:t>
            </a:fld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5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0"/>
          </p:nvPr>
        </p:nvSpPr>
        <p:spPr/>
        <p:txBody>
          <a:bodyPr/>
          <a:p>
            <a:fld id="{990F2635-B36C-4930-826F-74A7081CCB1A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4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1"/>
          </p:nvPr>
        </p:nvSpPr>
        <p:spPr/>
        <p:txBody>
          <a:bodyPr/>
          <a:p>
            <a:fld id="{856ABE36-14B7-4A88-B417-682B6477B155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2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2"/>
          </p:nvPr>
        </p:nvSpPr>
        <p:spPr/>
        <p:txBody>
          <a:bodyPr/>
          <a:p>
            <a:fld id="{36020BC1-A03C-4EDC-9C57-DC0F556ABEBC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0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3"/>
          </p:nvPr>
        </p:nvSpPr>
        <p:spPr/>
        <p:txBody>
          <a:bodyPr/>
          <a:p>
            <a:fld id="{6977167C-0BA4-43C0-92A3-3FDD850CDE32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9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4"/>
          </p:nvPr>
        </p:nvSpPr>
        <p:spPr/>
        <p:txBody>
          <a:bodyPr/>
          <a:p>
            <a:fld id="{2C695823-5D3E-4A2B-9F38-0E3108531C17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8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5"/>
          </p:nvPr>
        </p:nvSpPr>
        <p:spPr/>
        <p:txBody>
          <a:bodyPr/>
          <a:p>
            <a:fld id="{0E74C9C2-6607-41F5-99CE-A42CDE4179C5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7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6"/>
          </p:nvPr>
        </p:nvSpPr>
        <p:spPr/>
        <p:txBody>
          <a:bodyPr/>
          <a:p>
            <a:fld id="{E740B7C9-620F-4C05-BD9B-722A787E24CC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6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7"/>
          </p:nvPr>
        </p:nvSpPr>
        <p:spPr/>
        <p:txBody>
          <a:bodyPr/>
          <a:p>
            <a:fld id="{0E871E6A-C615-4DAB-8C05-799A883A8EF7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5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8"/>
          </p:nvPr>
        </p:nvSpPr>
        <p:spPr/>
        <p:txBody>
          <a:bodyPr/>
          <a:p>
            <a:fld id="{75407F6E-C73B-4EF6-881D-92D6089B6C9F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4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9"/>
          </p:nvPr>
        </p:nvSpPr>
        <p:spPr/>
        <p:txBody>
          <a:bodyPr/>
          <a:p>
            <a:fld id="{44B9C3F3-4828-4432-B938-627775EE793D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55C2358B-6FEB-4B51-A117-C2F123FA0EF4}" type="slidenum">
              <a:t>&lt;#&gt;</a:t>
            </a:fld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3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0"/>
          </p:nvPr>
        </p:nvSpPr>
        <p:spPr/>
        <p:txBody>
          <a:bodyPr/>
          <a:p>
            <a:fld id="{AFBE814E-0BCC-49F3-A789-39ECEAA07973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2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1"/>
          </p:nvPr>
        </p:nvSpPr>
        <p:spPr/>
        <p:txBody>
          <a:bodyPr/>
          <a:p>
            <a:fld id="{0657DD39-D5A8-4F8D-9532-38E50D0CE8E0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1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2"/>
          </p:nvPr>
        </p:nvSpPr>
        <p:spPr/>
        <p:txBody>
          <a:bodyPr/>
          <a:p>
            <a:fld id="{42DF4069-A650-4D91-9115-B6960226EE6A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ADAE760-1FD4-4061-AD4D-A12297C771E9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B990AD0-C550-4428-87F5-7C334DC5DA4C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8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9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0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1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2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3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4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5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6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7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8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59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0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1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2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3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4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5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6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7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8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69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70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71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72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sldNum" idx="1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79C0299A-9A72-4BC7-88ED-FB62390B6C71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1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57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58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59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60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2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63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64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65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66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67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9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70" name="PlaceHolder 1"/>
          <p:cNvSpPr>
            <a:spLocks noGrp="1"/>
          </p:cNvSpPr>
          <p:nvPr>
            <p:ph type="body"/>
          </p:nvPr>
        </p:nvSpPr>
        <p:spPr>
          <a:xfrm>
            <a:off x="507960" y="227880"/>
            <a:ext cx="9142560" cy="44215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sldNum" idx="10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A69ACD7D-D8DE-45FD-8913-953913A0405C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10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75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76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77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78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0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81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82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83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84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85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7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sldNum" idx="11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D5DD3C74-6ACA-436A-B56D-3F2E17BC5622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10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94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95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96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97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9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200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01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02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03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04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6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sldNum" idx="1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F0452AE0-B547-4607-8B01-6314B894671A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10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13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14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15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16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8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219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20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21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22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23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5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sldNum" idx="13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FBF6950-8759-4CAD-A2AB-F886FD843FEB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10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32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33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34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35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7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238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39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40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41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42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4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sldNum" idx="14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7BEB34E4-EF88-432C-9AA1-9237A8BA2B43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10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51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52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53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54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6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257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58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59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60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61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3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sldNum" idx="15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EA3CF433-C9F6-47E4-AE82-D456C3ED7501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10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70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71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72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73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5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276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77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78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79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80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2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sldNum" idx="16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B56E8245-A89C-4871-8CED-D8A1E000C7F3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10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89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90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91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92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4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295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96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97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98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99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1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29433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sldNum" idx="17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D390CB60-0B1B-4D84-8CC5-D916F6C33A0B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10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08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09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10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11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3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314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15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16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17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18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0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21" name="PlaceHolder 1"/>
          <p:cNvSpPr>
            <a:spLocks noGrp="1"/>
          </p:cNvSpPr>
          <p:nvPr>
            <p:ph type="sldNum" idx="18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4574A751-344D-43BD-844B-2A46256BCA15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10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27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28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29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30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2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333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34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35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36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37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9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3"/>
          <p:cNvSpPr>
            <a:spLocks noGrp="1"/>
          </p:cNvSpPr>
          <p:nvPr>
            <p:ph type="sldNum" idx="19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45A95DF0-50F6-48A4-8C12-2E94E35452C2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10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3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4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5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6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9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20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1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22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23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sldNum" idx="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9D598D0-7CBF-41BA-BBA8-464DC2E19B8F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10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46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47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48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49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1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352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53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54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55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56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8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3"/>
          <p:cNvSpPr>
            <a:spLocks noGrp="1"/>
          </p:cNvSpPr>
          <p:nvPr>
            <p:ph type="sldNum" idx="20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9223B08-745A-4A63-9E4C-7981CBAC5707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10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65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66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67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68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0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371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72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73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74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75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7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sldNum" idx="21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4CEF9B1-23F9-47CC-949D-816BF8086C9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10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84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85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86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87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9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390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91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92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93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94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6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9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2"/>
          <p:cNvSpPr>
            <a:spLocks noGrp="1"/>
          </p:cNvSpPr>
          <p:nvPr>
            <p:ph type="sldNum" idx="2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A670C2F-0BFB-4C8B-AAD8-A19DFEC54B12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10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02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03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04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05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7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408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09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10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11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12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4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 type="sldNum" idx="23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3BEDADC-B348-4E55-BE9E-ABB439D87C5A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10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21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22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23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24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6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427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28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29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30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31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3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34" name="PlaceHolder 1"/>
          <p:cNvSpPr>
            <a:spLocks noGrp="1"/>
          </p:cNvSpPr>
          <p:nvPr>
            <p:ph type="body"/>
          </p:nvPr>
        </p:nvSpPr>
        <p:spPr>
          <a:xfrm>
            <a:off x="507960" y="227880"/>
            <a:ext cx="9142560" cy="44215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 type="sldNum" idx="24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2CA61C15-15F1-45D3-92BC-3E38A6181B1A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10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39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40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41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42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44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445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46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47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48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49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1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3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PlaceHolder 3"/>
          <p:cNvSpPr>
            <a:spLocks noGrp="1"/>
          </p:cNvSpPr>
          <p:nvPr>
            <p:ph type="sldNum" idx="25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C7665BE6-B4F3-4285-9DA4-2429E265C091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10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58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59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60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61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3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464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65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66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67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68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0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7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3"/>
          <p:cNvSpPr>
            <a:spLocks noGrp="1"/>
          </p:cNvSpPr>
          <p:nvPr>
            <p:ph type="sldNum" idx="26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793ED22-36D1-44E2-AF7A-F1072A261BD0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10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77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78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79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80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1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82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483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84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85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86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87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89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9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3"/>
          <p:cNvSpPr>
            <a:spLocks noGrp="1"/>
          </p:cNvSpPr>
          <p:nvPr>
            <p:ph type="sldNum" idx="27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63C10CF-6C28-44AF-B7A1-F6B70BAF125C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10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496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97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98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99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0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01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502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03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04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05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06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08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0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0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1" name="PlaceHolder 3"/>
          <p:cNvSpPr>
            <a:spLocks noGrp="1"/>
          </p:cNvSpPr>
          <p:nvPr>
            <p:ph type="sldNum" idx="28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C6AA7334-A7E6-444E-96C5-D6ED38056912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10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15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16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17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18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9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0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521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22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23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24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25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6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7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2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9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3"/>
          <p:cNvSpPr>
            <a:spLocks noGrp="1"/>
          </p:cNvSpPr>
          <p:nvPr>
            <p:ph type="sldNum" idx="29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721158F3-ED68-4B58-B5DD-8FDB5959DF08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10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2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33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4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35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38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39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0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1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42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4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sldNum" idx="3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6B1EA6BC-C24D-4F7F-96DB-BED82C6E30FF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10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34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35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36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37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8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39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540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41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42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43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44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5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46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4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29433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9" name="PlaceHolder 3"/>
          <p:cNvSpPr>
            <a:spLocks noGrp="1"/>
          </p:cNvSpPr>
          <p:nvPr>
            <p:ph type="sldNum" idx="30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A87B0CBE-048C-4253-A0F7-A84CFB1270F1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10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53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54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55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56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58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559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60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61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62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63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65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66" name="PlaceHolder 1"/>
          <p:cNvSpPr>
            <a:spLocks noGrp="1"/>
          </p:cNvSpPr>
          <p:nvPr>
            <p:ph type="sldNum" idx="31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92F4F13C-26A3-44D6-BE5A-65AE19FD0D47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67" name="PlaceHolder 2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8" name="PlaceHolder 3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10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1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72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73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74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75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6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7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578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79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80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81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82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3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84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8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6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7" name="PlaceHolder 3"/>
          <p:cNvSpPr>
            <a:spLocks noGrp="1"/>
          </p:cNvSpPr>
          <p:nvPr>
            <p:ph type="sldNum" idx="3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A6367D63-7FFE-4792-893F-F65774A2C70A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10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91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92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93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94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96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597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98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99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00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01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2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03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0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5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6" name="PlaceHolder 3"/>
          <p:cNvSpPr>
            <a:spLocks noGrp="1"/>
          </p:cNvSpPr>
          <p:nvPr>
            <p:ph type="sldNum" idx="33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B65C19AF-F821-4953-8A6B-F9E82877FC2F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10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10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11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12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13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5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616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17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18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19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20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1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22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2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5" name="PlaceHolder 3"/>
          <p:cNvSpPr>
            <a:spLocks noGrp="1"/>
          </p:cNvSpPr>
          <p:nvPr>
            <p:ph type="sldNum" idx="34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67C2672B-F2E8-458D-9FFD-1AE96DB398F8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10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29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30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31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32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3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34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635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36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37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38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39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41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4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PlaceHolder 3"/>
          <p:cNvSpPr>
            <a:spLocks noGrp="1"/>
          </p:cNvSpPr>
          <p:nvPr>
            <p:ph type="sldNum" idx="35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EC9F109-B041-4829-9C31-6D9D5ADCFF3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10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7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48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49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50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51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2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53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654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55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56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57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58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60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6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2" name="PlaceHolder 2"/>
          <p:cNvSpPr>
            <a:spLocks noGrp="1"/>
          </p:cNvSpPr>
          <p:nvPr>
            <p:ph type="sldNum" idx="36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178FFDC3-E09E-4029-A2F9-85E5882BA45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10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66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67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68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69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71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672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73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74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75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76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7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78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79" name="PlaceHolder 1"/>
          <p:cNvSpPr>
            <a:spLocks noGrp="1"/>
          </p:cNvSpPr>
          <p:nvPr>
            <p:ph type="body"/>
          </p:nvPr>
        </p:nvSpPr>
        <p:spPr>
          <a:xfrm>
            <a:off x="507960" y="227880"/>
            <a:ext cx="9142560" cy="44215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0" name="PlaceHolder 2"/>
          <p:cNvSpPr>
            <a:spLocks noGrp="1"/>
          </p:cNvSpPr>
          <p:nvPr>
            <p:ph type="sldNum" idx="37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7C3B630-9F2C-4191-A99C-C9C84CF20CD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10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3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84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85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86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87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8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89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690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691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92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93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94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5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96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9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8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9" name="PlaceHolder 3"/>
          <p:cNvSpPr>
            <a:spLocks noGrp="1"/>
          </p:cNvSpPr>
          <p:nvPr>
            <p:ph type="sldNum" idx="38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C58D07C4-9B65-425A-836F-BF02BEEFDF23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10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2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03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04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05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06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08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709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10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11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12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13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4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15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1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7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8" name="PlaceHolder 3"/>
          <p:cNvSpPr>
            <a:spLocks noGrp="1"/>
          </p:cNvSpPr>
          <p:nvPr>
            <p:ph type="sldNum" idx="39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D76AAC00-7F49-4DAC-B3F7-0172894AE28E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10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1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2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3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54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6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57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58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59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0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61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3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29433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sldNum" idx="4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FE6F74F7-6DDC-412D-A77F-702786FDEAAD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10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1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22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23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24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25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6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27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728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29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30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31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32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34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3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6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3"/>
          <p:cNvSpPr>
            <a:spLocks noGrp="1"/>
          </p:cNvSpPr>
          <p:nvPr>
            <p:ph type="sldNum" idx="40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7D500A5-1E25-4814-A4E8-D5BEB4C25F8C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10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0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41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42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43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44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46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747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48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49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50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51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53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5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6" name="PlaceHolder 3"/>
          <p:cNvSpPr>
            <a:spLocks noGrp="1"/>
          </p:cNvSpPr>
          <p:nvPr>
            <p:ph type="sldNum" idx="41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985FCC33-15D5-478D-B38A-AEC6CEC59DE0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10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60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61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62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63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4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65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766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67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68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69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70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72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7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4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5" name="PlaceHolder 3"/>
          <p:cNvSpPr>
            <a:spLocks noGrp="1"/>
          </p:cNvSpPr>
          <p:nvPr>
            <p:ph type="sldNum" idx="4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7CF6F6B7-6D56-4C95-BA98-62DE5DD06BD8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10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79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80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81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82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3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84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785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86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87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88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89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0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91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9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3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29433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PlaceHolder 3"/>
          <p:cNvSpPr>
            <a:spLocks noGrp="1"/>
          </p:cNvSpPr>
          <p:nvPr>
            <p:ph type="sldNum" idx="43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D544EAA5-590C-4670-B4BC-CCAC07D1CFA2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10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98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99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00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01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2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03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804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05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06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07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08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9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10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11" name="PlaceHolder 1"/>
          <p:cNvSpPr>
            <a:spLocks noGrp="1"/>
          </p:cNvSpPr>
          <p:nvPr>
            <p:ph type="sldNum" idx="44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495012AE-D616-4C82-B480-349DFD4F4A42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2" name="PlaceHolder 2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3" name="PlaceHolder 3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10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6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17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18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19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20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1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22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823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24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25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26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27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8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29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 type="sldNum" idx="45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0CB61FB6-2867-4D08-B55F-F2329E77A118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10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4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35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36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37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38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0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841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42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43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44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45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6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7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4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9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0" name="PlaceHolder 3"/>
          <p:cNvSpPr>
            <a:spLocks noGrp="1"/>
          </p:cNvSpPr>
          <p:nvPr>
            <p:ph type="sldNum" idx="46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BBC7E221-D062-4CC4-8E00-6A0C07C3448D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10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54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55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56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57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8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59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860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61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62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63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64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5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6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6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8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9" name="PlaceHolder 3"/>
          <p:cNvSpPr>
            <a:spLocks noGrp="1"/>
          </p:cNvSpPr>
          <p:nvPr>
            <p:ph type="sldNum" idx="47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12B3A5F-F9E7-4770-AC88-DBBDEFED1EFB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10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73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74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75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76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7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78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879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80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81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82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83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4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85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86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7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PlaceHolder 3"/>
          <p:cNvSpPr>
            <a:spLocks noGrp="1"/>
          </p:cNvSpPr>
          <p:nvPr>
            <p:ph type="sldNum" idx="48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FD006542-0857-46D6-AA36-93AF53479639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10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1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92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93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94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95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6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7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898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99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00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01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02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3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04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0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6" name="PlaceHolder 2"/>
          <p:cNvSpPr>
            <a:spLocks noGrp="1"/>
          </p:cNvSpPr>
          <p:nvPr>
            <p:ph type="sldNum" idx="49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282BB14C-A6EC-4745-80FE-9BD1221C5E5F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5" r:id="rId10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70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1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2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73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5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76" name="PlaceHolder 1"/>
          <p:cNvSpPr>
            <a:spLocks noGrp="1"/>
          </p:cNvSpPr>
          <p:nvPr>
            <p:ph type="sldNum" idx="5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F49DFEC0-B115-45C9-AA4A-28853824B200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6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9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10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11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12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13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4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15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916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17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18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19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20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1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2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23" name="PlaceHolder 1"/>
          <p:cNvSpPr>
            <a:spLocks noGrp="1"/>
          </p:cNvSpPr>
          <p:nvPr>
            <p:ph type="body"/>
          </p:nvPr>
        </p:nvSpPr>
        <p:spPr>
          <a:xfrm>
            <a:off x="507960" y="227880"/>
            <a:ext cx="9142560" cy="44215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 type="sldNum" idx="50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FE24A543-7F66-460B-B5D4-E07887C5738B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7" r:id="rId10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7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28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29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30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31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2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33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934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35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36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37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38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9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40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4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3"/>
          <p:cNvSpPr>
            <a:spLocks noGrp="1"/>
          </p:cNvSpPr>
          <p:nvPr>
            <p:ph type="sldNum" idx="51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DED37D05-EC63-4659-AA3E-6DC857C0B96E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9" r:id="rId10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6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47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48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49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50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1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2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953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54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55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56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57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8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9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6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1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2" name="PlaceHolder 3"/>
          <p:cNvSpPr>
            <a:spLocks noGrp="1"/>
          </p:cNvSpPr>
          <p:nvPr>
            <p:ph type="sldNum" idx="5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F58CBA65-F15F-413E-B95E-773171AE7A30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1" r:id="rId10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5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66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67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68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69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0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1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972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73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74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75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76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7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8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7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0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1" name="PlaceHolder 3"/>
          <p:cNvSpPr>
            <a:spLocks noGrp="1"/>
          </p:cNvSpPr>
          <p:nvPr>
            <p:ph type="sldNum" idx="53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FDEF98D-7611-4F6D-A966-008A6A32D14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10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4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85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86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87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88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9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0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991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992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93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94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95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6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7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9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9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0" name="PlaceHolder 3"/>
          <p:cNvSpPr>
            <a:spLocks noGrp="1"/>
          </p:cNvSpPr>
          <p:nvPr>
            <p:ph type="sldNum" idx="54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9557EAA-8609-4162-9E8B-F881BF1FDFEA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5" r:id="rId10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04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05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06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07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8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09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010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11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12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13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14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5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16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1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8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9" name="PlaceHolder 3"/>
          <p:cNvSpPr>
            <a:spLocks noGrp="1"/>
          </p:cNvSpPr>
          <p:nvPr>
            <p:ph type="sldNum" idx="55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96116AE-2B02-4191-A8D3-D10E87814DFB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7" r:id="rId10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2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23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24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25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26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7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8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029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30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31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32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33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4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5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36" name="PlaceHolder 1"/>
          <p:cNvSpPr>
            <a:spLocks noGrp="1"/>
          </p:cNvSpPr>
          <p:nvPr>
            <p:ph type="body"/>
          </p:nvPr>
        </p:nvSpPr>
        <p:spPr>
          <a:xfrm>
            <a:off x="507960" y="227880"/>
            <a:ext cx="9142560" cy="44215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7" name="PlaceHolder 2"/>
          <p:cNvSpPr>
            <a:spLocks noGrp="1"/>
          </p:cNvSpPr>
          <p:nvPr>
            <p:ph type="sldNum" idx="56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E0C592EE-38BC-44B1-A14F-6AE578564DDD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9" r:id="rId10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41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42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43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44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5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46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047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48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49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50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51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2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3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5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5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29433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6" name="PlaceHolder 3"/>
          <p:cNvSpPr>
            <a:spLocks noGrp="1"/>
          </p:cNvSpPr>
          <p:nvPr>
            <p:ph type="sldNum" idx="57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4BDFFBAD-A735-41E0-86E2-519D107139FA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1" r:id="rId10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9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60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61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62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63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4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5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066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67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68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69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70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1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72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73" name="PlaceHolder 1"/>
          <p:cNvSpPr>
            <a:spLocks noGrp="1"/>
          </p:cNvSpPr>
          <p:nvPr>
            <p:ph type="sldNum" idx="58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28059BE-6FB6-42BA-8644-18C3C115C7C4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74" name="PlaceHolder 2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3280" cy="9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5" name="PlaceHolder 3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3280" cy="331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3" r:id="rId10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8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79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80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81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82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3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84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085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86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87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88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89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0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91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9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3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4" name="PlaceHolder 3"/>
          <p:cNvSpPr>
            <a:spLocks noGrp="1"/>
          </p:cNvSpPr>
          <p:nvPr>
            <p:ph type="sldNum" idx="59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B31A6BCA-A9B6-46D4-B128-823B08DB46A3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5" r:id="rId10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2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83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84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85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7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88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89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0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1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92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4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sldNum" idx="6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A5F2E806-AEF2-4751-A1EB-4A3E756E28F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10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7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98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99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00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01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2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03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104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05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06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07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08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9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0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1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2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3" name="PlaceHolder 3"/>
          <p:cNvSpPr>
            <a:spLocks noGrp="1"/>
          </p:cNvSpPr>
          <p:nvPr>
            <p:ph type="sldNum" idx="60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0DFCA05F-3EFE-4245-86B6-8B86AA113101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7" r:id="rId10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17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18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19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20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1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22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123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24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25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26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27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8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29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3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1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2" name="PlaceHolder 3"/>
          <p:cNvSpPr>
            <a:spLocks noGrp="1"/>
          </p:cNvSpPr>
          <p:nvPr>
            <p:ph type="sldNum" idx="61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DE5EDC84-6987-49D5-924E-FD545B7FE1F8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9" r:id="rId10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36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37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38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39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0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1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142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43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44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45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46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7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8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4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0" name="PlaceHolder 2"/>
          <p:cNvSpPr>
            <a:spLocks noGrp="1"/>
          </p:cNvSpPr>
          <p:nvPr>
            <p:ph type="sldNum" idx="6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67ECA7D1-E24D-439E-A8B7-5287040032C1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1" r:id="rId10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3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54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55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56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57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8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59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160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61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62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63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64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5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66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67" name="PlaceHolder 1"/>
          <p:cNvSpPr>
            <a:spLocks noGrp="1"/>
          </p:cNvSpPr>
          <p:nvPr>
            <p:ph type="body"/>
          </p:nvPr>
        </p:nvSpPr>
        <p:spPr>
          <a:xfrm>
            <a:off x="507960" y="227880"/>
            <a:ext cx="9142560" cy="44215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8" name="PlaceHolder 2"/>
          <p:cNvSpPr>
            <a:spLocks noGrp="1"/>
          </p:cNvSpPr>
          <p:nvPr>
            <p:ph type="sldNum" idx="63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7D4904B8-36FE-4C2F-8FDE-42FACF3663B9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3" r:id="rId10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1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72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73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74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75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6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77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178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79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80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81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82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3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84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85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6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7" name="PlaceHolder 3"/>
          <p:cNvSpPr>
            <a:spLocks noGrp="1"/>
          </p:cNvSpPr>
          <p:nvPr>
            <p:ph type="sldNum" idx="64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73098D5B-9E77-4CA4-A9CB-32188EE75B80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5" r:id="rId10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0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91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92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93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94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5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96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197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198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99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00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01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2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03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0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5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6" name="PlaceHolder 3"/>
          <p:cNvSpPr>
            <a:spLocks noGrp="1"/>
          </p:cNvSpPr>
          <p:nvPr>
            <p:ph type="sldNum" idx="65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9D76579-E2D6-4CBD-92E2-7BB9E5DAA8C7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7" r:id="rId10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9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10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11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12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13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4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15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216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17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18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19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20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1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22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2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4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5" name="PlaceHolder 3"/>
          <p:cNvSpPr>
            <a:spLocks noGrp="1"/>
          </p:cNvSpPr>
          <p:nvPr>
            <p:ph type="sldNum" idx="66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1F4DF0D-AEA9-4481-B146-843919B88B03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10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29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30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31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32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3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34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235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36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37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38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39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0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41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4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3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4" name="PlaceHolder 3"/>
          <p:cNvSpPr>
            <a:spLocks noGrp="1"/>
          </p:cNvSpPr>
          <p:nvPr>
            <p:ph type="sldNum" idx="67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E388D009-790A-4309-BEB3-9B99A30A26C4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1" r:id="rId10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7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48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49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50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51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2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53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254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55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56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57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58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9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60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61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2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3" name="PlaceHolder 3"/>
          <p:cNvSpPr>
            <a:spLocks noGrp="1"/>
          </p:cNvSpPr>
          <p:nvPr>
            <p:ph type="sldNum" idx="68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CAD24777-AF39-4C0A-9AB6-84B80E4A6822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3" r:id="rId10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6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67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68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69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70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1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72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273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74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75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76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77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8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79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80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1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2" name="PlaceHolder 3"/>
          <p:cNvSpPr>
            <a:spLocks noGrp="1"/>
          </p:cNvSpPr>
          <p:nvPr>
            <p:ph type="sldNum" idx="69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608E71B2-7DFE-4FCD-B581-91151EEB48BB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5" r:id="rId10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1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2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03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04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07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08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09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10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11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3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914256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sldNum" idx="7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28C66ECE-7F56-4FB0-BD79-1492097E1C89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10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5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86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87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88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89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0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1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292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93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94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95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96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7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8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99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0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294336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1" name="PlaceHolder 3"/>
          <p:cNvSpPr>
            <a:spLocks noGrp="1"/>
          </p:cNvSpPr>
          <p:nvPr>
            <p:ph type="sldNum" idx="70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DF435EEF-AAB1-49DB-9F66-E6D8E996B66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7" r:id="rId10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4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305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306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307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308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9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10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311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312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313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314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315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6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17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318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9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0" name="PlaceHolder 3"/>
          <p:cNvSpPr>
            <a:spLocks noGrp="1"/>
          </p:cNvSpPr>
          <p:nvPr>
            <p:ph type="sldNum" idx="71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00EE8ED3-210E-4839-BA36-C82BC55A3711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9" r:id="rId10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3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324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325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326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327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8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9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330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331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332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333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334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5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36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337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8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158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7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9" name="PlaceHolder 3"/>
          <p:cNvSpPr>
            <a:spLocks noGrp="1"/>
          </p:cNvSpPr>
          <p:nvPr>
            <p:ph type="sldNum" idx="7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E081893-AE6A-4BF9-98F7-EF227134F9D7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1" r:id="rId10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0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1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2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23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5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26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27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28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29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30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507960" y="1337040"/>
            <a:ext cx="4461120" cy="33134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sldNum" idx="8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D524D0B-A9C2-4443-A793-1D76DEF5A122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10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9" descr="Picture 59"/>
          <p:cNvPicPr/>
          <p:nvPr/>
        </p:nvPicPr>
        <p:blipFill>
          <a:blip r:embed="rId2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39" name="Grafik 8" descr="Grafik 8"/>
          <p:cNvPicPr/>
          <p:nvPr/>
        </p:nvPicPr>
        <p:blipFill>
          <a:blip r:embed="rId3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40" name="Rectangle 45" hidden="1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41" name="Picture 59" descr="Picture 59"/>
          <p:cNvPicPr/>
          <p:nvPr/>
        </p:nvPicPr>
        <p:blipFill>
          <a:blip r:embed="rId4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42" name="Text Box 44" hidden="1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 Box 44" hidden="1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Grafik 8" descr="Grafik 8"/>
          <p:cNvPicPr/>
          <p:nvPr/>
        </p:nvPicPr>
        <p:blipFill>
          <a:blip r:embed="rId5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pic>
        <p:nvPicPr>
          <p:cNvPr id="145" name="Picture 59" descr="Picture 59"/>
          <p:cNvPicPr/>
          <p:nvPr/>
        </p:nvPicPr>
        <p:blipFill>
          <a:blip r:embed="rId6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pic>
        <p:nvPicPr>
          <p:cNvPr id="146" name="Grafik 8" descr="Grafik 8"/>
          <p:cNvPicPr/>
          <p:nvPr/>
        </p:nvPicPr>
        <p:blipFill>
          <a:blip r:embed="rId7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47" name="Rectangle 45"/>
          <p:cNvSpPr/>
          <p:nvPr/>
        </p:nvSpPr>
        <p:spPr>
          <a:xfrm>
            <a:off x="9537480" y="0"/>
            <a:ext cx="616320" cy="5707080"/>
          </a:xfrm>
          <a:prstGeom prst="rect">
            <a:avLst/>
          </a:prstGeom>
          <a:solidFill>
            <a:srgbClr val="e6e6e6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48" name="Picture 59" descr="Picture 59"/>
          <p:cNvPicPr/>
          <p:nvPr/>
        </p:nvPicPr>
        <p:blipFill>
          <a:blip r:embed="rId8"/>
          <a:stretch/>
        </p:blipFill>
        <p:spPr>
          <a:xfrm>
            <a:off x="0" y="0"/>
            <a:ext cx="3391200" cy="561600"/>
          </a:xfrm>
          <a:prstGeom prst="rect">
            <a:avLst/>
          </a:prstGeom>
          <a:ln w="12700">
            <a:noFill/>
          </a:ln>
        </p:spPr>
      </p:pic>
      <p:sp>
        <p:nvSpPr>
          <p:cNvPr id="149" name="Text Box 44"/>
          <p:cNvSpPr/>
          <p:nvPr/>
        </p:nvSpPr>
        <p:spPr>
          <a:xfrm>
            <a:off x="6966720" y="5337720"/>
            <a:ext cx="231012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Praktische Arbeit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Text Box 44"/>
          <p:cNvSpPr/>
          <p:nvPr/>
        </p:nvSpPr>
        <p:spPr>
          <a:xfrm>
            <a:off x="579240" y="5333040"/>
            <a:ext cx="6286680" cy="257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1100" spc="-1" strike="noStrike">
                <a:solidFill>
                  <a:srgbClr val="ff0000"/>
                </a:solidFill>
                <a:latin typeface="Arial Unicode MS"/>
                <a:ea typeface="Arial Unicode MS"/>
              </a:rPr>
              <a:t>Referent1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1" name="Grafik 8" descr="Grafik 8"/>
          <p:cNvPicPr/>
          <p:nvPr/>
        </p:nvPicPr>
        <p:blipFill>
          <a:blip r:embed="rId9"/>
          <a:stretch/>
        </p:blipFill>
        <p:spPr>
          <a:xfrm>
            <a:off x="5316480" y="136080"/>
            <a:ext cx="4109760" cy="514080"/>
          </a:xfrm>
          <a:prstGeom prst="rect">
            <a:avLst/>
          </a:prstGeom>
          <a:ln w="12700">
            <a:noFill/>
          </a:ln>
        </p:spPr>
      </p:pic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07960" y="227880"/>
            <a:ext cx="9142560" cy="953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sldNum" idx="9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76D8D6E6-F431-457A-9984-224F4472637C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10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jpeg"/><Relationship Id="rId3" Type="http://schemas.openxmlformats.org/officeDocument/2006/relationships/image" Target="../media/image18.jpeg"/><Relationship Id="rId4" Type="http://schemas.openxmlformats.org/officeDocument/2006/relationships/image" Target="../media/image18.jpeg"/><Relationship Id="rId5" Type="http://schemas.openxmlformats.org/officeDocument/2006/relationships/image" Target="../media/image18.jpeg"/><Relationship Id="rId6" Type="http://schemas.openxmlformats.org/officeDocument/2006/relationships/slideLayout" Target="../slideLayouts/slideLayout18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8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58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3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3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44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44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1.png"/><Relationship Id="rId3" Type="http://schemas.openxmlformats.org/officeDocument/2006/relationships/image" Target="../media/image31.png"/><Relationship Id="rId4" Type="http://schemas.openxmlformats.org/officeDocument/2006/relationships/slideLayout" Target="../slideLayouts/slideLayout4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PlaceHolder 1"/>
          <p:cNvSpPr>
            <a:spLocks noGrp="1"/>
          </p:cNvSpPr>
          <p:nvPr>
            <p:ph type="sldNum" idx="73"/>
          </p:nvPr>
        </p:nvSpPr>
        <p:spPr>
          <a:xfrm>
            <a:off x="9767160" y="5464080"/>
            <a:ext cx="1800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B429377-D538-4E79-BF97-B1D46CA2F054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43" name="PlaceHolder 2"/>
          <p:cNvSpPr>
            <a:spLocks noGrp="1"/>
          </p:cNvSpPr>
          <p:nvPr>
            <p:ph type="title"/>
          </p:nvPr>
        </p:nvSpPr>
        <p:spPr>
          <a:xfrm>
            <a:off x="563400" y="857160"/>
            <a:ext cx="8589240" cy="12722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200" spc="-100" strike="noStrike">
                <a:solidFill>
                  <a:srgbClr val="00894c"/>
                </a:solidFill>
                <a:latin typeface="Arial Unicode MS"/>
                <a:ea typeface="Arial Unicode MS"/>
              </a:rPr>
              <a:t>DigiTec Projekt 2. Semester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4" name="PlaceHolder 3"/>
          <p:cNvSpPr>
            <a:spLocks noGrp="1"/>
          </p:cNvSpPr>
          <p:nvPr>
            <p:ph/>
          </p:nvPr>
        </p:nvSpPr>
        <p:spPr>
          <a:xfrm>
            <a:off x="563400" y="2257200"/>
            <a:ext cx="8589240" cy="19724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p>
            <a:pPr marL="324000" indent="-216000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r>
              <a:rPr b="0" lang="en-US" sz="26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Camel Up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324000" indent="-21600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19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9th Sprint 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324000" indent="-21600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324000" indent="-21600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324000" indent="-21600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en-US" sz="1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20.06.2025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45" name="Untertitel 2"/>
          <p:cNvGrpSpPr/>
          <p:nvPr/>
        </p:nvGrpSpPr>
        <p:grpSpPr>
          <a:xfrm>
            <a:off x="600120" y="5295600"/>
            <a:ext cx="4111920" cy="411480"/>
            <a:chOff x="600120" y="5295600"/>
            <a:chExt cx="4111920" cy="411480"/>
          </a:xfrm>
        </p:grpSpPr>
        <p:sp>
          <p:nvSpPr>
            <p:cNvPr id="1346" name="Rectangle"/>
            <p:cNvSpPr/>
            <p:nvPr/>
          </p:nvSpPr>
          <p:spPr>
            <a:xfrm>
              <a:off x="600120" y="5295600"/>
              <a:ext cx="411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47" name="Emanuel, Konrad, Wladimir, Beqa, Marcel and Thies"/>
            <p:cNvSpPr/>
            <p:nvPr/>
          </p:nvSpPr>
          <p:spPr>
            <a:xfrm>
              <a:off x="646560" y="5295600"/>
              <a:ext cx="401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200" spc="-100" strike="noStrike">
                  <a:solidFill>
                    <a:srgbClr val="000000"/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348" name="Untertitel 2"/>
          <p:cNvGrpSpPr/>
          <p:nvPr/>
        </p:nvGrpSpPr>
        <p:grpSpPr>
          <a:xfrm>
            <a:off x="8104320" y="5295600"/>
            <a:ext cx="1216080" cy="312120"/>
            <a:chOff x="8104320" y="5295600"/>
            <a:chExt cx="1216080" cy="312120"/>
          </a:xfrm>
        </p:grpSpPr>
        <p:sp>
          <p:nvSpPr>
            <p:cNvPr id="1349" name="Rectangle"/>
            <p:cNvSpPr/>
            <p:nvPr/>
          </p:nvSpPr>
          <p:spPr>
            <a:xfrm>
              <a:off x="8104320" y="5295600"/>
              <a:ext cx="1216080" cy="31212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50" name="Camel Up"/>
            <p:cNvSpPr/>
            <p:nvPr/>
          </p:nvSpPr>
          <p:spPr>
            <a:xfrm>
              <a:off x="8150760" y="5295600"/>
              <a:ext cx="1123200" cy="31212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400"/>
                </a:spcBef>
                <a:tabLst>
                  <a:tab algn="l" pos="0"/>
                </a:tabLst>
              </a:pPr>
              <a:r>
                <a:rPr b="0" lang="en-US" sz="400" spc="-100" strike="noStrike">
                  <a:solidFill>
                    <a:srgbClr val="000000">
                      <a:alpha val="57000"/>
                    </a:srgbClr>
                  </a:solidFill>
                  <a:latin typeface="Arial Unicode MS"/>
                  <a:ea typeface="Arial Unicode MS"/>
                </a:rPr>
                <a:t>Camel Up</a:t>
              </a:r>
              <a:endParaRPr b="0" lang="en-US" sz="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351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352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PlaceHolder 1"/>
          <p:cNvSpPr>
            <a:spLocks noGrp="1"/>
          </p:cNvSpPr>
          <p:nvPr>
            <p:ph type="sldNum" idx="8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72D4F36-28DE-4110-8B1B-C4DD2D588EFE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424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25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26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27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28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9" name="PlaceHolder 2"/>
          <p:cNvSpPr>
            <a:spLocks noGrp="1"/>
          </p:cNvSpPr>
          <p:nvPr>
            <p:ph type="title"/>
          </p:nvPr>
        </p:nvSpPr>
        <p:spPr>
          <a:xfrm>
            <a:off x="5601600" y="815400"/>
            <a:ext cx="2415960" cy="5349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Domain model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0" name="PlaceHolder 2"/>
          <p:cNvSpPr/>
          <p:nvPr/>
        </p:nvSpPr>
        <p:spPr>
          <a:xfrm>
            <a:off x="5601600" y="1170360"/>
            <a:ext cx="2415960" cy="5349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ctr">
            <a:norm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300" spc="-55" strike="noStrike">
                <a:solidFill>
                  <a:srgbClr val="000000"/>
                </a:solidFill>
                <a:latin typeface="Arial Unicode MS"/>
                <a:ea typeface="Arial Unicode MS"/>
              </a:rPr>
              <a:t>Desert Tiles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1" name="pasted-movie.png" descr="pasted-movie.png"/>
          <p:cNvPicPr/>
          <p:nvPr/>
        </p:nvPicPr>
        <p:blipFill>
          <a:blip r:embed="rId1"/>
          <a:stretch/>
        </p:blipFill>
        <p:spPr>
          <a:xfrm>
            <a:off x="1124640" y="1754640"/>
            <a:ext cx="5648760" cy="317916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PlaceHolder 1"/>
          <p:cNvSpPr>
            <a:spLocks noGrp="1"/>
          </p:cNvSpPr>
          <p:nvPr>
            <p:ph type="sldNum" idx="83"/>
          </p:nvPr>
        </p:nvSpPr>
        <p:spPr>
          <a:xfrm>
            <a:off x="9726120" y="543564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E9E927BD-F5C8-4E88-9D3B-25BBD06DD1FF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33" name="PlaceHolder 2"/>
          <p:cNvSpPr>
            <a:spLocks noGrp="1"/>
          </p:cNvSpPr>
          <p:nvPr>
            <p:ph type="title"/>
          </p:nvPr>
        </p:nvSpPr>
        <p:spPr>
          <a:xfrm>
            <a:off x="507960" y="769320"/>
            <a:ext cx="8814960" cy="536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Use Case Diagramm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34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35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36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1437" name="Inhaltsplatzhalter 28" descr="Inhaltsplatzhalter 28"/>
          <p:cNvPicPr/>
          <p:nvPr/>
        </p:nvPicPr>
        <p:blipFill>
          <a:blip r:embed="rId1"/>
          <a:stretch/>
        </p:blipFill>
        <p:spPr>
          <a:xfrm>
            <a:off x="3931920" y="882000"/>
            <a:ext cx="4950360" cy="4252680"/>
          </a:xfrm>
          <a:prstGeom prst="rect">
            <a:avLst/>
          </a:prstGeom>
          <a:ln w="12700">
            <a:noFill/>
          </a:ln>
        </p:spPr>
      </p:pic>
      <p:sp>
        <p:nvSpPr>
          <p:cNvPr id="1438" name="Textfeld 29"/>
          <p:cNvSpPr/>
          <p:nvPr/>
        </p:nvSpPr>
        <p:spPr>
          <a:xfrm>
            <a:off x="453960" y="1662120"/>
            <a:ext cx="3882240" cy="22240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Epics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Create private/public game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Join Game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Play Game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Restart game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Leave Game </a:t>
            </a: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	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9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40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PlaceHolder 1"/>
          <p:cNvSpPr>
            <a:spLocks noGrp="1"/>
          </p:cNvSpPr>
          <p:nvPr>
            <p:ph type="sldNum" idx="84"/>
          </p:nvPr>
        </p:nvSpPr>
        <p:spPr>
          <a:xfrm>
            <a:off x="9741240" y="543564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0309587F-B990-4C1B-AE89-C8F936C0C029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42" name="Rechteck 1"/>
          <p:cNvSpPr/>
          <p:nvPr/>
        </p:nvSpPr>
        <p:spPr>
          <a:xfrm>
            <a:off x="216000" y="1269000"/>
            <a:ext cx="9097920" cy="3169080"/>
          </a:xfrm>
          <a:prstGeom prst="rect">
            <a:avLst/>
          </a:prstGeom>
          <a:solidFill>
            <a:srgbClr val="b9cde5"/>
          </a:solidFill>
          <a:ln w="25560">
            <a:solidFill>
              <a:srgbClr val="4f81b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43" name="PlaceHolder 2"/>
          <p:cNvSpPr>
            <a:spLocks noGrp="1"/>
          </p:cNvSpPr>
          <p:nvPr>
            <p:ph/>
          </p:nvPr>
        </p:nvSpPr>
        <p:spPr>
          <a:xfrm>
            <a:off x="327600" y="2676600"/>
            <a:ext cx="8795520" cy="14889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p>
            <a:pPr lvl="1" marL="833760" indent="-417240" defTabSz="9144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OpenSymbol"/>
              <a:buAutoNum type="arabicPeriod"/>
            </a:pPr>
            <a:r>
              <a:rPr b="0" lang="en-US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As a player, I want to create a private game so I can play with my friends.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en-US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Acceptance Criteria  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en-US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	</a:t>
            </a:r>
            <a:r>
              <a:rPr b="0" lang="en-US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User should be able to create game that is not visible.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en-US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           </a:t>
            </a:r>
            <a:r>
              <a:rPr b="0" lang="de-DE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       </a:t>
            </a:r>
            <a:r>
              <a:rPr b="0" lang="de-DE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Private game should have its own unique code.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4" name="PlaceHolder 3"/>
          <p:cNvSpPr>
            <a:spLocks noGrp="1"/>
          </p:cNvSpPr>
          <p:nvPr>
            <p:ph type="title"/>
          </p:nvPr>
        </p:nvSpPr>
        <p:spPr>
          <a:xfrm>
            <a:off x="327600" y="1269000"/>
            <a:ext cx="8814960" cy="12927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9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1) Epic: </a:t>
            </a:r>
            <a:r>
              <a:rPr b="0" lang="en-US" sz="1900" spc="-100" strike="noStrike" u="sng">
                <a:solidFill>
                  <a:srgbClr val="000000"/>
                </a:solidFill>
                <a:uFillTx/>
                <a:latin typeface="Arial Unicode MS"/>
                <a:ea typeface="Arial Unicode MS"/>
              </a:rPr>
              <a:t>Create a public or private game</a:t>
            </a:r>
            <a:br>
              <a:rPr sz="1900"/>
            </a:br>
            <a:r>
              <a:rPr b="0" lang="en-US" sz="19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	</a:t>
            </a:r>
            <a:r>
              <a:rPr b="0" lang="en-US" sz="19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The system should allow the player to create a public or a private game.</a:t>
            </a:r>
            <a:br>
              <a:rPr sz="1900"/>
            </a:b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45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46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47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48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49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Rechteck 1"/>
          <p:cNvSpPr/>
          <p:nvPr/>
        </p:nvSpPr>
        <p:spPr>
          <a:xfrm>
            <a:off x="216000" y="1269000"/>
            <a:ext cx="9097920" cy="3169080"/>
          </a:xfrm>
          <a:prstGeom prst="rect">
            <a:avLst/>
          </a:prstGeom>
          <a:solidFill>
            <a:srgbClr val="b9cde5"/>
          </a:solidFill>
          <a:ln w="25560">
            <a:solidFill>
              <a:srgbClr val="4f81b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51" name="PlaceHolder 1"/>
          <p:cNvSpPr>
            <a:spLocks noGrp="1"/>
          </p:cNvSpPr>
          <p:nvPr>
            <p:ph type="sldNum" idx="85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CF17DC4B-4D0E-430C-A023-CB836EAF0397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52" name="PlaceHolder 2"/>
          <p:cNvSpPr>
            <a:spLocks noGrp="1"/>
          </p:cNvSpPr>
          <p:nvPr>
            <p:ph/>
          </p:nvPr>
        </p:nvSpPr>
        <p:spPr>
          <a:xfrm>
            <a:off x="419040" y="2691360"/>
            <a:ext cx="8795520" cy="22384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p>
            <a:pPr indent="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en-US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2. As a player I want to create a public game, so I can play the game with random players.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en-US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Acceptance Criteria: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en-US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               </a:t>
            </a:r>
            <a:r>
              <a:rPr b="0" lang="en-US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User should be able to create game room that is avialable for</a:t>
            </a:r>
            <a:r>
              <a:rPr b="0" lang="de-DE" sz="18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 everyone</a:t>
            </a: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.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de-DE" sz="15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	</a:t>
            </a:r>
            <a:br>
              <a:rPr sz="1500"/>
            </a:br>
            <a:r>
              <a:rPr b="0" lang="de-DE" sz="15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	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3" name="PlaceHolder 3"/>
          <p:cNvSpPr>
            <a:spLocks noGrp="1"/>
          </p:cNvSpPr>
          <p:nvPr>
            <p:ph type="title"/>
          </p:nvPr>
        </p:nvSpPr>
        <p:spPr>
          <a:xfrm>
            <a:off x="310320" y="1247760"/>
            <a:ext cx="8814960" cy="14356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1) Epic: </a:t>
            </a:r>
            <a:r>
              <a:rPr b="0" lang="en-US" sz="2000" spc="-100" strike="noStrike" u="sng">
                <a:solidFill>
                  <a:srgbClr val="000000"/>
                </a:solidFill>
                <a:uFillTx/>
                <a:latin typeface="Arial Unicode MS"/>
                <a:ea typeface="Arial Unicode MS"/>
              </a:rPr>
              <a:t>Create a public or private game</a:t>
            </a:r>
            <a:br>
              <a:rPr sz="2000"/>
            </a:br>
            <a:r>
              <a:rPr b="0" lang="en-US" sz="20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	</a:t>
            </a:r>
            <a:r>
              <a:rPr b="0" lang="en-US" sz="20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The System should allow the player to create a public or a private game.</a:t>
            </a:r>
            <a:br>
              <a:rPr sz="2000"/>
            </a:b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54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55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56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57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58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Rechteck 1"/>
          <p:cNvSpPr/>
          <p:nvPr/>
        </p:nvSpPr>
        <p:spPr>
          <a:xfrm>
            <a:off x="246240" y="1269000"/>
            <a:ext cx="9097920" cy="3169080"/>
          </a:xfrm>
          <a:prstGeom prst="rect">
            <a:avLst/>
          </a:prstGeom>
          <a:solidFill>
            <a:srgbClr val="d7e4bd"/>
          </a:solidFill>
          <a:ln w="25560">
            <a:solidFill>
              <a:srgbClr val="9bbb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60" name="PlaceHolder 1"/>
          <p:cNvSpPr>
            <a:spLocks noGrp="1"/>
          </p:cNvSpPr>
          <p:nvPr>
            <p:ph type="sldNum" idx="86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6933F8FE-E870-44E9-BA30-9A63E2C5945A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61" name="PlaceHolder 2"/>
          <p:cNvSpPr>
            <a:spLocks noGrp="1"/>
          </p:cNvSpPr>
          <p:nvPr>
            <p:ph/>
          </p:nvPr>
        </p:nvSpPr>
        <p:spPr>
          <a:xfrm>
            <a:off x="327600" y="2584800"/>
            <a:ext cx="8795520" cy="14889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1. </a:t>
            </a:r>
            <a:r>
              <a:rPr b="0" lang="en-US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As a user I want to be able to join the game and be updated about it is status 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Acceptance Criteria: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            </a:t>
            </a: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Joining the game registers the playe to the the game.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            </a:t>
            </a:r>
            <a:r>
              <a:rPr b="0" lang="en-US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The player will be updated about the game state, when registered to the game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2" name="PlaceHolder 3"/>
          <p:cNvSpPr>
            <a:spLocks noGrp="1"/>
          </p:cNvSpPr>
          <p:nvPr>
            <p:ph type="title"/>
          </p:nvPr>
        </p:nvSpPr>
        <p:spPr>
          <a:xfrm>
            <a:off x="327600" y="1269000"/>
            <a:ext cx="8814960" cy="12927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2) Epic: </a:t>
            </a:r>
            <a:r>
              <a:rPr b="0" lang="de-DE" sz="2200" spc="-100" strike="noStrike" u="sng">
                <a:solidFill>
                  <a:srgbClr val="000000"/>
                </a:solidFill>
                <a:uFillTx/>
                <a:latin typeface="Arial Unicode MS"/>
                <a:ea typeface="Arial Unicode MS"/>
              </a:rPr>
              <a:t>Join game</a:t>
            </a:r>
            <a:br>
              <a:rPr sz="2200"/>
            </a:br>
            <a:r>
              <a:rPr b="0" lang="de-DE" sz="22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	</a:t>
            </a:r>
            <a:r>
              <a:rPr b="0" lang="de-DE" sz="22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The System should allow a player to join a private or public game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63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64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65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66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67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Rechteck 1"/>
          <p:cNvSpPr/>
          <p:nvPr/>
        </p:nvSpPr>
        <p:spPr>
          <a:xfrm>
            <a:off x="246240" y="1269000"/>
            <a:ext cx="9097920" cy="3169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560">
            <a:solidFill>
              <a:srgbClr val="c0504d">
                <a:lumMod val="75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69" name="PlaceHolder 1"/>
          <p:cNvSpPr>
            <a:spLocks noGrp="1"/>
          </p:cNvSpPr>
          <p:nvPr>
            <p:ph type="sldNum" idx="87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44B41EBA-F97E-4B8A-8575-122FEAEBCA38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70" name="PlaceHolder 2"/>
          <p:cNvSpPr>
            <a:spLocks noGrp="1"/>
          </p:cNvSpPr>
          <p:nvPr>
            <p:ph/>
          </p:nvPr>
        </p:nvSpPr>
        <p:spPr>
          <a:xfrm>
            <a:off x="327600" y="2584800"/>
            <a:ext cx="8795520" cy="14889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 fontScale="87222"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1. </a:t>
            </a:r>
            <a:r>
              <a:rPr b="0" lang="en-US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As an active player in the game I want to be able to roll the dice that moves a camel. 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Acceptance Criteria: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            </a:t>
            </a: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After rolling the dice the player get an agyption pound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            </a:t>
            </a: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After rolling the dice the camel gets moved by a random value [1-3].</a:t>
            </a: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	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de-DE" sz="17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            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1" name="PlaceHolder 3"/>
          <p:cNvSpPr>
            <a:spLocks noGrp="1"/>
          </p:cNvSpPr>
          <p:nvPr>
            <p:ph type="title"/>
          </p:nvPr>
        </p:nvSpPr>
        <p:spPr>
          <a:xfrm>
            <a:off x="327600" y="1269000"/>
            <a:ext cx="8814960" cy="12927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2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3) Epic: </a:t>
            </a:r>
            <a:r>
              <a:rPr b="0" lang="de-DE" sz="2200" spc="-100" strike="noStrike" u="sng">
                <a:solidFill>
                  <a:srgbClr val="000000"/>
                </a:solidFill>
                <a:uFillTx/>
                <a:latin typeface="Arial Unicode MS"/>
                <a:ea typeface="Arial Unicode MS"/>
              </a:rPr>
              <a:t>Play game</a:t>
            </a:r>
            <a:br>
              <a:rPr sz="2200"/>
            </a:br>
            <a:r>
              <a:rPr b="0" lang="de-DE" sz="22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	</a:t>
            </a:r>
            <a:r>
              <a:rPr b="0" lang="de-DE" sz="22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The System should allow an active player to do the player actions.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72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73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74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75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76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PlaceHolder 1"/>
          <p:cNvSpPr>
            <a:spLocks noGrp="1"/>
          </p:cNvSpPr>
          <p:nvPr>
            <p:ph type="sldNum" idx="88"/>
          </p:nvPr>
        </p:nvSpPr>
        <p:spPr>
          <a:xfrm>
            <a:off x="97966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03501F33-984D-486D-B525-FC55793195FE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78" name="PlaceHolder 2"/>
          <p:cNvSpPr>
            <a:spLocks noGrp="1"/>
          </p:cNvSpPr>
          <p:nvPr>
            <p:ph type="title"/>
          </p:nvPr>
        </p:nvSpPr>
        <p:spPr>
          <a:xfrm>
            <a:off x="507960" y="769320"/>
            <a:ext cx="8814960" cy="536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workflow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79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80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81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1482" name="Picture 4" descr="Picture 4"/>
          <p:cNvPicPr/>
          <p:nvPr/>
        </p:nvPicPr>
        <p:blipFill>
          <a:blip r:embed="rId1"/>
          <a:srcRect l="0" t="0" r="753" b="2518"/>
          <a:stretch/>
        </p:blipFill>
        <p:spPr>
          <a:xfrm>
            <a:off x="767880" y="1216440"/>
            <a:ext cx="8010000" cy="3827520"/>
          </a:xfrm>
          <a:prstGeom prst="rect">
            <a:avLst/>
          </a:prstGeom>
          <a:ln w="12700">
            <a:noFill/>
          </a:ln>
        </p:spPr>
      </p:pic>
      <p:sp>
        <p:nvSpPr>
          <p:cNvPr id="1483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84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PlaceHolder 1"/>
          <p:cNvSpPr>
            <a:spLocks noGrp="1"/>
          </p:cNvSpPr>
          <p:nvPr>
            <p:ph type="sldNum" idx="89"/>
          </p:nvPr>
        </p:nvSpPr>
        <p:spPr>
          <a:xfrm>
            <a:off x="978984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17A66B57-A643-46C4-9462-11F7C6807A6E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86" name="PlaceHolder 2"/>
          <p:cNvSpPr>
            <a:spLocks noGrp="1"/>
          </p:cNvSpPr>
          <p:nvPr>
            <p:ph type="title"/>
          </p:nvPr>
        </p:nvSpPr>
        <p:spPr>
          <a:xfrm>
            <a:off x="507960" y="769320"/>
            <a:ext cx="8814960" cy="536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Workflow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87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88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89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1490" name="Picture 2" descr="Picture 2"/>
          <p:cNvPicPr/>
          <p:nvPr/>
        </p:nvPicPr>
        <p:blipFill>
          <a:blip r:embed="rId1"/>
          <a:srcRect l="0" t="0" r="15803" b="0"/>
          <a:stretch/>
        </p:blipFill>
        <p:spPr>
          <a:xfrm>
            <a:off x="1167120" y="1265040"/>
            <a:ext cx="6978240" cy="4012560"/>
          </a:xfrm>
          <a:prstGeom prst="rect">
            <a:avLst/>
          </a:prstGeom>
          <a:ln w="12700">
            <a:noFill/>
          </a:ln>
        </p:spPr>
      </p:pic>
      <p:sp>
        <p:nvSpPr>
          <p:cNvPr id="1491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92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PlaceHolder 1"/>
          <p:cNvSpPr>
            <a:spLocks noGrp="1"/>
          </p:cNvSpPr>
          <p:nvPr>
            <p:ph type="sldNum" idx="90"/>
          </p:nvPr>
        </p:nvSpPr>
        <p:spPr>
          <a:xfrm>
            <a:off x="977904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4D7B4C51-92A7-4F54-9FA6-ADC312E7060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94" name="PlaceHolder 2"/>
          <p:cNvSpPr>
            <a:spLocks noGrp="1"/>
          </p:cNvSpPr>
          <p:nvPr>
            <p:ph type="title"/>
          </p:nvPr>
        </p:nvSpPr>
        <p:spPr>
          <a:xfrm>
            <a:off x="507960" y="769320"/>
            <a:ext cx="8814960" cy="536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Workflow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95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96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97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1498" name="Screenshot 2025-04-24 at 16.06.50.png" descr="Screenshot 2025-04-24 at 16.06.50.png"/>
          <p:cNvPicPr/>
          <p:nvPr/>
        </p:nvPicPr>
        <p:blipFill>
          <a:blip r:embed="rId1"/>
          <a:stretch/>
        </p:blipFill>
        <p:spPr>
          <a:xfrm>
            <a:off x="4421520" y="1287000"/>
            <a:ext cx="4480560" cy="3616200"/>
          </a:xfrm>
          <a:prstGeom prst="rect">
            <a:avLst/>
          </a:prstGeom>
          <a:ln w="12700">
            <a:noFill/>
          </a:ln>
        </p:spPr>
      </p:pic>
      <p:sp>
        <p:nvSpPr>
          <p:cNvPr id="1499" name="main – always production-ready…"/>
          <p:cNvSpPr/>
          <p:nvPr/>
        </p:nvSpPr>
        <p:spPr>
          <a:xfrm>
            <a:off x="422640" y="1949040"/>
            <a:ext cx="3750480" cy="25290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marL="140400" indent="-140400" defTabSz="914400">
              <a:lnSpc>
                <a:spcPct val="100000"/>
              </a:lnSpc>
              <a:buClr>
                <a:srgbClr val="000000"/>
              </a:buClr>
              <a:buFont typeface="Symbol"/>
              <a:buChar char="·"/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main – always production-ready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140400" indent="-140400" defTabSz="914400">
              <a:lnSpc>
                <a:spcPct val="100000"/>
              </a:lnSpc>
              <a:buClr>
                <a:srgbClr val="000000"/>
              </a:buClr>
              <a:buFont typeface="Symbol"/>
              <a:buChar char="·"/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dev – integrated development (current epic)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140400" indent="-140400" defTabSz="914400">
              <a:lnSpc>
                <a:spcPct val="100000"/>
              </a:lnSpc>
              <a:buClr>
                <a:srgbClr val="000000"/>
              </a:buClr>
              <a:buFont typeface="Symbol"/>
              <a:buChar char="·"/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feature/xyz – specific user story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140400" indent="-140400" defTabSz="914400">
              <a:lnSpc>
                <a:spcPct val="100000"/>
              </a:lnSpc>
              <a:buClr>
                <a:srgbClr val="000000"/>
              </a:buClr>
              <a:buFont typeface="Symbol"/>
              <a:buChar char="·"/>
            </a:pPr>
            <a:r>
              <a:rPr b="0" lang="en-US" sz="20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fix/xyz – hotfix or bugfix branches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0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01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PlaceHolder 1"/>
          <p:cNvSpPr>
            <a:spLocks noGrp="1"/>
          </p:cNvSpPr>
          <p:nvPr>
            <p:ph type="sldNum" idx="91"/>
          </p:nvPr>
        </p:nvSpPr>
        <p:spPr>
          <a:xfrm>
            <a:off x="972864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DC59172B-AFAD-4BDB-86E9-A00414A54A28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503" name="Untertitel 2"/>
          <p:cNvGrpSpPr/>
          <p:nvPr/>
        </p:nvGrpSpPr>
        <p:grpSpPr>
          <a:xfrm>
            <a:off x="600120" y="5295600"/>
            <a:ext cx="3753000" cy="412560"/>
            <a:chOff x="600120" y="5295600"/>
            <a:chExt cx="3753000" cy="412560"/>
          </a:xfrm>
        </p:grpSpPr>
        <p:sp>
          <p:nvSpPr>
            <p:cNvPr id="1504" name="Rectangle"/>
            <p:cNvSpPr/>
            <p:nvPr/>
          </p:nvSpPr>
          <p:spPr>
            <a:xfrm>
              <a:off x="600120" y="5295600"/>
              <a:ext cx="3753000" cy="41256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505" name="Emanuel, Konrad, Wladimir, Beqa, Marcel and Thies"/>
            <p:cNvSpPr/>
            <p:nvPr/>
          </p:nvSpPr>
          <p:spPr>
            <a:xfrm>
              <a:off x="646560" y="5295600"/>
              <a:ext cx="3660120" cy="41256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"/>
                  <a:ea typeface="Arial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06" name="Rectangle"/>
          <p:cNvSpPr/>
          <p:nvPr/>
        </p:nvSpPr>
        <p:spPr>
          <a:xfrm>
            <a:off x="8104320" y="5295600"/>
            <a:ext cx="1276560" cy="41256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07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8" name="Textfeld 5"/>
          <p:cNvSpPr/>
          <p:nvPr/>
        </p:nvSpPr>
        <p:spPr>
          <a:xfrm>
            <a:off x="509040" y="1486440"/>
            <a:ext cx="1554120" cy="11869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br>
              <a:rPr sz="2400"/>
            </a:b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technical overview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09" name="Grafik 26" descr="Grafik 26"/>
          <p:cNvPicPr/>
          <p:nvPr/>
        </p:nvPicPr>
        <p:blipFill>
          <a:blip r:embed="rId1"/>
          <a:srcRect l="23646" t="2347" r="20481" b="0"/>
          <a:stretch/>
        </p:blipFill>
        <p:spPr>
          <a:xfrm>
            <a:off x="6603840" y="1187640"/>
            <a:ext cx="2334960" cy="3456360"/>
          </a:xfrm>
          <a:prstGeom prst="rect">
            <a:avLst/>
          </a:prstGeom>
          <a:ln w="12700">
            <a:noFill/>
          </a:ln>
        </p:spPr>
      </p:pic>
      <p:sp>
        <p:nvSpPr>
          <p:cNvPr id="1510" name="Gerader Verbinder 23"/>
          <p:cNvSpPr/>
          <p:nvPr/>
        </p:nvSpPr>
        <p:spPr>
          <a:xfrm flipV="1">
            <a:off x="4746240" y="3330720"/>
            <a:ext cx="1750320" cy="10296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11" name="Gerader Verbinder 28"/>
          <p:cNvSpPr/>
          <p:nvPr/>
        </p:nvSpPr>
        <p:spPr>
          <a:xfrm>
            <a:off x="4745880" y="2507400"/>
            <a:ext cx="1750320" cy="27612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12" name="Gerader Verbinder 37"/>
          <p:cNvSpPr/>
          <p:nvPr/>
        </p:nvSpPr>
        <p:spPr>
          <a:xfrm>
            <a:off x="4746240" y="1635480"/>
            <a:ext cx="1750320" cy="64908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513" name="Picture 10" descr="Picture 10"/>
          <p:cNvPicPr/>
          <p:nvPr/>
        </p:nvPicPr>
        <p:blipFill>
          <a:blip r:embed="rId2"/>
          <a:srcRect l="45987" t="7917" r="29479" b="60925"/>
          <a:stretch/>
        </p:blipFill>
        <p:spPr>
          <a:xfrm flipH="1">
            <a:off x="4123440" y="3981240"/>
            <a:ext cx="1253880" cy="1096200"/>
          </a:xfrm>
          <a:prstGeom prst="rect">
            <a:avLst/>
          </a:prstGeom>
          <a:ln w="12700">
            <a:noFill/>
          </a:ln>
        </p:spPr>
      </p:pic>
      <p:sp>
        <p:nvSpPr>
          <p:cNvPr id="1514" name="Gerader Verbinder 71"/>
          <p:cNvSpPr/>
          <p:nvPr/>
        </p:nvSpPr>
        <p:spPr>
          <a:xfrm flipV="1">
            <a:off x="5394240" y="4078440"/>
            <a:ext cx="1209240" cy="258120"/>
          </a:xfrm>
          <a:prstGeom prst="line">
            <a:avLst/>
          </a:prstGeom>
          <a:ln w="25560">
            <a:solidFill>
              <a:srgbClr val="4f81b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1515" name="Picture 10" descr="Picture 10"/>
          <p:cNvPicPr/>
          <p:nvPr/>
        </p:nvPicPr>
        <p:blipFill>
          <a:blip r:embed="rId3"/>
          <a:srcRect l="48879" t="6100" r="32037" b="63312"/>
          <a:stretch/>
        </p:blipFill>
        <p:spPr>
          <a:xfrm flipH="1">
            <a:off x="3503880" y="2889000"/>
            <a:ext cx="964440" cy="1065600"/>
          </a:xfrm>
          <a:prstGeom prst="rect">
            <a:avLst/>
          </a:prstGeom>
          <a:ln w="12700">
            <a:noFill/>
          </a:ln>
        </p:spPr>
      </p:pic>
      <p:pic>
        <p:nvPicPr>
          <p:cNvPr id="1516" name="Picture 10" descr="Picture 10"/>
          <p:cNvPicPr/>
          <p:nvPr/>
        </p:nvPicPr>
        <p:blipFill>
          <a:blip r:embed="rId4"/>
          <a:srcRect l="48879" t="6100" r="32037" b="63312"/>
          <a:stretch/>
        </p:blipFill>
        <p:spPr>
          <a:xfrm flipH="1">
            <a:off x="3503880" y="1776240"/>
            <a:ext cx="964440" cy="1065600"/>
          </a:xfrm>
          <a:prstGeom prst="rect">
            <a:avLst/>
          </a:prstGeom>
          <a:ln w="12700">
            <a:noFill/>
          </a:ln>
        </p:spPr>
      </p:pic>
      <p:pic>
        <p:nvPicPr>
          <p:cNvPr id="1517" name="Picture 10" descr="Picture 10"/>
          <p:cNvPicPr/>
          <p:nvPr/>
        </p:nvPicPr>
        <p:blipFill>
          <a:blip r:embed="rId5"/>
          <a:srcRect l="48879" t="6100" r="32037" b="63312"/>
          <a:stretch/>
        </p:blipFill>
        <p:spPr>
          <a:xfrm flipH="1">
            <a:off x="3466800" y="719280"/>
            <a:ext cx="964440" cy="1065600"/>
          </a:xfrm>
          <a:prstGeom prst="rect">
            <a:avLst/>
          </a:prstGeom>
          <a:ln w="12700">
            <a:noFill/>
          </a:ln>
        </p:spPr>
      </p:pic>
      <p:sp>
        <p:nvSpPr>
          <p:cNvPr id="1518" name="Textfeld 144"/>
          <p:cNvSpPr/>
          <p:nvPr/>
        </p:nvSpPr>
        <p:spPr>
          <a:xfrm>
            <a:off x="2599560" y="1192320"/>
            <a:ext cx="880560" cy="6382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Client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9" name="Textfeld 145"/>
          <p:cNvSpPr/>
          <p:nvPr/>
        </p:nvSpPr>
        <p:spPr>
          <a:xfrm>
            <a:off x="2583360" y="2262960"/>
            <a:ext cx="880560" cy="6382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Client 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0" name="Textfeld 146"/>
          <p:cNvSpPr/>
          <p:nvPr/>
        </p:nvSpPr>
        <p:spPr>
          <a:xfrm>
            <a:off x="2582640" y="3326040"/>
            <a:ext cx="880560" cy="6382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Client 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1" name="Textfeld 147"/>
          <p:cNvSpPr/>
          <p:nvPr/>
        </p:nvSpPr>
        <p:spPr>
          <a:xfrm>
            <a:off x="3181320" y="4428000"/>
            <a:ext cx="1098000" cy="3639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Clients 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2" name="Textfeld 155"/>
          <p:cNvSpPr/>
          <p:nvPr/>
        </p:nvSpPr>
        <p:spPr>
          <a:xfrm>
            <a:off x="7291800" y="4586400"/>
            <a:ext cx="959040" cy="3639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server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3" name="PlaceHolder 2"/>
          <p:cNvSpPr/>
          <p:nvPr/>
        </p:nvSpPr>
        <p:spPr>
          <a:xfrm>
            <a:off x="504000" y="1316160"/>
            <a:ext cx="1962360" cy="15336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Context view: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PlaceHolder 1"/>
          <p:cNvSpPr>
            <a:spLocks noGrp="1"/>
          </p:cNvSpPr>
          <p:nvPr>
            <p:ph type="sldNum" idx="74"/>
          </p:nvPr>
        </p:nvSpPr>
        <p:spPr>
          <a:xfrm>
            <a:off x="9767160" y="5464080"/>
            <a:ext cx="1800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F4C690CC-816F-45D6-B380-F6559067CC6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1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54" name="PlaceHolder 2"/>
          <p:cNvSpPr>
            <a:spLocks noGrp="1"/>
          </p:cNvSpPr>
          <p:nvPr>
            <p:ph type="title"/>
          </p:nvPr>
        </p:nvSpPr>
        <p:spPr>
          <a:xfrm>
            <a:off x="507960" y="769320"/>
            <a:ext cx="8814960" cy="536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Overview: Game and Goal – Camel Up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55" name="Untertitel 2"/>
          <p:cNvGrpSpPr/>
          <p:nvPr/>
        </p:nvGrpSpPr>
        <p:grpSpPr>
          <a:xfrm>
            <a:off x="600120" y="5329440"/>
            <a:ext cx="3751920" cy="377640"/>
            <a:chOff x="600120" y="5329440"/>
            <a:chExt cx="3751920" cy="377640"/>
          </a:xfrm>
        </p:grpSpPr>
        <p:sp>
          <p:nvSpPr>
            <p:cNvPr id="1356" name="Rectangle"/>
            <p:cNvSpPr/>
            <p:nvPr/>
          </p:nvSpPr>
          <p:spPr>
            <a:xfrm>
              <a:off x="600120" y="5329440"/>
              <a:ext cx="3751920" cy="37764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57" name="Emanuel, Konrad, Wladimir, Beqa, Marcel and Thies"/>
            <p:cNvSpPr/>
            <p:nvPr/>
          </p:nvSpPr>
          <p:spPr>
            <a:xfrm>
              <a:off x="646560" y="5329440"/>
              <a:ext cx="3659040" cy="3776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358" name="Textfeld 1"/>
          <p:cNvSpPr/>
          <p:nvPr/>
        </p:nvSpPr>
        <p:spPr>
          <a:xfrm>
            <a:off x="1211400" y="2015640"/>
            <a:ext cx="3094200" cy="1797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800" spc="-1" strike="noStrike" u="sng">
                <a:solidFill>
                  <a:srgbClr val="000000"/>
                </a:solidFill>
                <a:uFillTx/>
                <a:latin typeface="Arial Unicode MS"/>
                <a:ea typeface="Arial Unicode MS"/>
              </a:rPr>
              <a:t>Goal: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1b1b1f"/>
                </a:solidFill>
                <a:latin typeface="Inter"/>
                <a:ea typeface="Inter"/>
              </a:rPr>
              <a:t>Create a web application from Camel Up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9" name="Picture 1" descr="Picture 1"/>
          <p:cNvPicPr/>
          <p:nvPr/>
        </p:nvPicPr>
        <p:blipFill>
          <a:blip r:embed="rId1"/>
          <a:stretch/>
        </p:blipFill>
        <p:spPr>
          <a:xfrm>
            <a:off x="4784760" y="1313280"/>
            <a:ext cx="2590920" cy="3836160"/>
          </a:xfrm>
          <a:prstGeom prst="rect">
            <a:avLst/>
          </a:prstGeom>
          <a:ln w="12700">
            <a:noFill/>
          </a:ln>
        </p:spPr>
      </p:pic>
      <p:sp>
        <p:nvSpPr>
          <p:cNvPr id="1360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361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entr" presetID="10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500"/>
                                        <p:tgtEl>
                                          <p:spTgt spid="1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PlaceHolder 1"/>
          <p:cNvSpPr>
            <a:spLocks noGrp="1"/>
          </p:cNvSpPr>
          <p:nvPr>
            <p:ph type="sldNum" idx="92"/>
          </p:nvPr>
        </p:nvSpPr>
        <p:spPr>
          <a:xfrm>
            <a:off x="9720720" y="543456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141B9D01-68A9-4429-ADFA-09EC6BE5908A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525" name="Untertitel 2"/>
          <p:cNvGrpSpPr/>
          <p:nvPr/>
        </p:nvGrpSpPr>
        <p:grpSpPr>
          <a:xfrm>
            <a:off x="600120" y="5295600"/>
            <a:ext cx="3753000" cy="412560"/>
            <a:chOff x="600120" y="5295600"/>
            <a:chExt cx="3753000" cy="412560"/>
          </a:xfrm>
        </p:grpSpPr>
        <p:sp>
          <p:nvSpPr>
            <p:cNvPr id="1526" name="Rectangle"/>
            <p:cNvSpPr/>
            <p:nvPr/>
          </p:nvSpPr>
          <p:spPr>
            <a:xfrm>
              <a:off x="600120" y="5295600"/>
              <a:ext cx="3753000" cy="41256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527" name="Emanuel, Konrad, Wladimir, Beqa, Marcel and Thies"/>
            <p:cNvSpPr/>
            <p:nvPr/>
          </p:nvSpPr>
          <p:spPr>
            <a:xfrm>
              <a:off x="646560" y="5295600"/>
              <a:ext cx="3660120" cy="41256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"/>
                  <a:ea typeface="Arial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28" name="Rectangle"/>
          <p:cNvSpPr/>
          <p:nvPr/>
        </p:nvSpPr>
        <p:spPr>
          <a:xfrm>
            <a:off x="8104320" y="5295600"/>
            <a:ext cx="1276560" cy="41256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29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0" name="PlaceHolder 2"/>
          <p:cNvSpPr>
            <a:spLocks noGrp="1"/>
          </p:cNvSpPr>
          <p:nvPr>
            <p:ph type="title"/>
          </p:nvPr>
        </p:nvSpPr>
        <p:spPr>
          <a:xfrm>
            <a:off x="503280" y="886320"/>
            <a:ext cx="1964880" cy="15346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000" spc="-100" strike="noStrike">
                <a:solidFill>
                  <a:srgbClr val="000000"/>
                </a:solidFill>
                <a:latin typeface="Arial"/>
                <a:ea typeface="Arial"/>
              </a:rPr>
              <a:t>Context view:</a:t>
            </a:r>
            <a:br>
              <a:rPr sz="2000"/>
            </a:b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1" name="Textfeld 5"/>
          <p:cNvSpPr/>
          <p:nvPr/>
        </p:nvSpPr>
        <p:spPr>
          <a:xfrm>
            <a:off x="504000" y="1657080"/>
            <a:ext cx="2388600" cy="11869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br>
              <a:rPr sz="2400"/>
            </a:b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professional overview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32" name="Picture 4" descr="Picture 4"/>
          <p:cNvPicPr/>
          <p:nvPr/>
        </p:nvPicPr>
        <p:blipFill>
          <a:blip r:embed="rId1"/>
          <a:stretch/>
        </p:blipFill>
        <p:spPr>
          <a:xfrm>
            <a:off x="2589120" y="566640"/>
            <a:ext cx="4974840" cy="45745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3" name="image13.png" descr="image13.png"/>
          <p:cNvPicPr/>
          <p:nvPr/>
        </p:nvPicPr>
        <p:blipFill>
          <a:blip r:embed="rId1"/>
          <a:stretch/>
        </p:blipFill>
        <p:spPr>
          <a:xfrm>
            <a:off x="1193040" y="1143000"/>
            <a:ext cx="7720200" cy="4341240"/>
          </a:xfrm>
          <a:prstGeom prst="rect">
            <a:avLst/>
          </a:prstGeom>
          <a:ln w="12700">
            <a:noFill/>
          </a:ln>
        </p:spPr>
      </p:pic>
      <p:sp>
        <p:nvSpPr>
          <p:cNvPr id="1534" name="PlaceHolder 4"/>
          <p:cNvSpPr/>
          <p:nvPr/>
        </p:nvSpPr>
        <p:spPr>
          <a:xfrm>
            <a:off x="508320" y="852840"/>
            <a:ext cx="8813880" cy="366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High-Level Architecture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5" name="PlaceHolder 1"/>
          <p:cNvSpPr>
            <a:spLocks noGrp="1"/>
          </p:cNvSpPr>
          <p:nvPr>
            <p:ph type="sldNum" idx="93"/>
          </p:nvPr>
        </p:nvSpPr>
        <p:spPr>
          <a:xfrm>
            <a:off x="972864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F1DAF64-3447-400C-9796-302C480CC716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536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537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538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39" name="Rectangle"/>
          <p:cNvSpPr/>
          <p:nvPr/>
        </p:nvSpPr>
        <p:spPr>
          <a:xfrm>
            <a:off x="8104320" y="5295600"/>
            <a:ext cx="1276560" cy="41256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40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1" name="image14.png" descr="image14.png"/>
          <p:cNvPicPr/>
          <p:nvPr/>
        </p:nvPicPr>
        <p:blipFill>
          <a:blip r:embed="rId1"/>
          <a:srcRect l="0" t="17777" r="0" b="15551"/>
          <a:stretch/>
        </p:blipFill>
        <p:spPr>
          <a:xfrm>
            <a:off x="228600" y="1371960"/>
            <a:ext cx="9141840" cy="3426480"/>
          </a:xfrm>
          <a:prstGeom prst="rect">
            <a:avLst/>
          </a:prstGeom>
          <a:ln w="12700">
            <a:noFill/>
          </a:ln>
        </p:spPr>
      </p:pic>
      <p:sp>
        <p:nvSpPr>
          <p:cNvPr id="1542" name="PlaceHolder 5"/>
          <p:cNvSpPr/>
          <p:nvPr/>
        </p:nvSpPr>
        <p:spPr>
          <a:xfrm>
            <a:off x="507960" y="853200"/>
            <a:ext cx="8813880" cy="366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High-Level Architecture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3" name="PlaceHolder 1"/>
          <p:cNvSpPr>
            <a:spLocks noGrp="1"/>
          </p:cNvSpPr>
          <p:nvPr>
            <p:ph type="sldNum" idx="94"/>
          </p:nvPr>
        </p:nvSpPr>
        <p:spPr>
          <a:xfrm>
            <a:off x="9783720" y="543636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B0BE846-3B20-4CC9-A6AF-48E0FBCEC149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544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545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546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47" name="Rectangle"/>
          <p:cNvSpPr/>
          <p:nvPr/>
        </p:nvSpPr>
        <p:spPr>
          <a:xfrm>
            <a:off x="8104320" y="5295600"/>
            <a:ext cx="1276560" cy="41256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48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PlaceHolder 9"/>
          <p:cNvSpPr/>
          <p:nvPr/>
        </p:nvSpPr>
        <p:spPr>
          <a:xfrm>
            <a:off x="458640" y="685440"/>
            <a:ext cx="4113000" cy="366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Structural View: top-level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0" name="PlaceHolder 1"/>
          <p:cNvSpPr>
            <a:spLocks noGrp="1"/>
          </p:cNvSpPr>
          <p:nvPr>
            <p:ph type="sldNum" idx="95"/>
          </p:nvPr>
        </p:nvSpPr>
        <p:spPr>
          <a:xfrm>
            <a:off x="9734040" y="548640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8A20B9FA-B012-40A2-AC8C-3ACFB653D1B1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551" name="image44.png" descr="image44.png"/>
          <p:cNvPicPr/>
          <p:nvPr/>
        </p:nvPicPr>
        <p:blipFill>
          <a:blip r:embed="rId1"/>
          <a:stretch/>
        </p:blipFill>
        <p:spPr>
          <a:xfrm>
            <a:off x="1492920" y="1143000"/>
            <a:ext cx="7193520" cy="3657240"/>
          </a:xfrm>
          <a:prstGeom prst="rect">
            <a:avLst/>
          </a:prstGeom>
          <a:ln w="12700">
            <a:noFill/>
          </a:ln>
        </p:spPr>
      </p:pic>
      <p:sp>
        <p:nvSpPr>
          <p:cNvPr id="1552" name="PlaceHolder 12"/>
          <p:cNvSpPr/>
          <p:nvPr/>
        </p:nvSpPr>
        <p:spPr>
          <a:xfrm>
            <a:off x="2973240" y="4800240"/>
            <a:ext cx="1369800" cy="2444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Websockets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3" name="PlaceHolder 13"/>
          <p:cNvSpPr/>
          <p:nvPr/>
        </p:nvSpPr>
        <p:spPr>
          <a:xfrm>
            <a:off x="6630840" y="4800240"/>
            <a:ext cx="1369800" cy="2444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Rest-API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554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555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556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57" name="Rectangle"/>
          <p:cNvSpPr/>
          <p:nvPr/>
        </p:nvSpPr>
        <p:spPr>
          <a:xfrm>
            <a:off x="8104320" y="5295600"/>
            <a:ext cx="1276560" cy="41256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58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PlaceHolder 6"/>
          <p:cNvSpPr/>
          <p:nvPr/>
        </p:nvSpPr>
        <p:spPr>
          <a:xfrm>
            <a:off x="512280" y="769320"/>
            <a:ext cx="3599640" cy="366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Structural View: Client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0" name="PlaceHolder 1"/>
          <p:cNvSpPr>
            <a:spLocks noGrp="1"/>
          </p:cNvSpPr>
          <p:nvPr>
            <p:ph type="sldNum" idx="96"/>
          </p:nvPr>
        </p:nvSpPr>
        <p:spPr>
          <a:xfrm>
            <a:off x="9734040" y="548640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78082EB9-3009-4A22-ADDB-F2E737D0F0F3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561" name="image46.png" descr="image46.png"/>
          <p:cNvPicPr/>
          <p:nvPr/>
        </p:nvPicPr>
        <p:blipFill>
          <a:blip r:embed="rId1"/>
          <a:stretch/>
        </p:blipFill>
        <p:spPr>
          <a:xfrm>
            <a:off x="2780280" y="1136160"/>
            <a:ext cx="4305960" cy="4343040"/>
          </a:xfrm>
          <a:prstGeom prst="rect">
            <a:avLst/>
          </a:prstGeom>
          <a:ln w="12700">
            <a:noFill/>
          </a:ln>
        </p:spPr>
      </p:pic>
      <p:grpSp>
        <p:nvGrpSpPr>
          <p:cNvPr id="1562" name="Untertitel 2"/>
          <p:cNvGrpSpPr/>
          <p:nvPr/>
        </p:nvGrpSpPr>
        <p:grpSpPr>
          <a:xfrm>
            <a:off x="600120" y="5295600"/>
            <a:ext cx="2943000" cy="411480"/>
            <a:chOff x="600120" y="5295600"/>
            <a:chExt cx="2943000" cy="411480"/>
          </a:xfrm>
        </p:grpSpPr>
        <p:sp>
          <p:nvSpPr>
            <p:cNvPr id="1563" name="Rectangle"/>
            <p:cNvSpPr/>
            <p:nvPr/>
          </p:nvSpPr>
          <p:spPr>
            <a:xfrm>
              <a:off x="600120" y="5295600"/>
              <a:ext cx="294300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564" name="Emanuel, Konrad, Wladimir, Beqa, Marcel and Thies"/>
            <p:cNvSpPr/>
            <p:nvPr/>
          </p:nvSpPr>
          <p:spPr>
            <a:xfrm>
              <a:off x="636480" y="5295600"/>
              <a:ext cx="286992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65" name="Rectangle"/>
          <p:cNvSpPr/>
          <p:nvPr/>
        </p:nvSpPr>
        <p:spPr>
          <a:xfrm>
            <a:off x="8104320" y="5295600"/>
            <a:ext cx="1276560" cy="41256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66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7" name="image45.png" descr="image45.png"/>
          <p:cNvPicPr/>
          <p:nvPr/>
        </p:nvPicPr>
        <p:blipFill>
          <a:blip r:embed="rId1"/>
          <a:stretch/>
        </p:blipFill>
        <p:spPr>
          <a:xfrm>
            <a:off x="1664640" y="685800"/>
            <a:ext cx="5193000" cy="4800240"/>
          </a:xfrm>
          <a:prstGeom prst="rect">
            <a:avLst/>
          </a:prstGeom>
          <a:ln w="12700">
            <a:noFill/>
          </a:ln>
        </p:spPr>
      </p:pic>
      <p:sp>
        <p:nvSpPr>
          <p:cNvPr id="1568" name="PlaceHolder 7"/>
          <p:cNvSpPr/>
          <p:nvPr/>
        </p:nvSpPr>
        <p:spPr>
          <a:xfrm>
            <a:off x="5542560" y="769320"/>
            <a:ext cx="3599640" cy="366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Structural View: Server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9" name="PlaceHolder 1"/>
          <p:cNvSpPr>
            <a:spLocks noGrp="1"/>
          </p:cNvSpPr>
          <p:nvPr>
            <p:ph type="sldNum" idx="97"/>
          </p:nvPr>
        </p:nvSpPr>
        <p:spPr>
          <a:xfrm>
            <a:off x="9734040" y="548640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F7DC722-ED67-4920-BFE9-B128C189202B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570" name="Untertitel 2"/>
          <p:cNvGrpSpPr/>
          <p:nvPr/>
        </p:nvGrpSpPr>
        <p:grpSpPr>
          <a:xfrm>
            <a:off x="600120" y="5303520"/>
            <a:ext cx="3026520" cy="403560"/>
            <a:chOff x="600120" y="5303520"/>
            <a:chExt cx="3026520" cy="403560"/>
          </a:xfrm>
        </p:grpSpPr>
        <p:sp>
          <p:nvSpPr>
            <p:cNvPr id="1571" name="Rectangle"/>
            <p:cNvSpPr/>
            <p:nvPr/>
          </p:nvSpPr>
          <p:spPr>
            <a:xfrm>
              <a:off x="600120" y="5303520"/>
              <a:ext cx="3026520" cy="40356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572" name="Emanuel, Konrad, Wladimir, Beqa, Marcel and Thies"/>
            <p:cNvSpPr/>
            <p:nvPr/>
          </p:nvSpPr>
          <p:spPr>
            <a:xfrm>
              <a:off x="637560" y="5303520"/>
              <a:ext cx="2951640" cy="40356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73" name="Rectangle"/>
          <p:cNvSpPr/>
          <p:nvPr/>
        </p:nvSpPr>
        <p:spPr>
          <a:xfrm>
            <a:off x="8104320" y="5295600"/>
            <a:ext cx="1276560" cy="41256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74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PlaceHolder 10"/>
          <p:cNvSpPr/>
          <p:nvPr/>
        </p:nvSpPr>
        <p:spPr>
          <a:xfrm>
            <a:off x="326880" y="853200"/>
            <a:ext cx="8813880" cy="366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Behavioral View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6" name="PlaceHolder 1"/>
          <p:cNvSpPr>
            <a:spLocks noGrp="1"/>
          </p:cNvSpPr>
          <p:nvPr>
            <p:ph type="sldNum" idx="98"/>
          </p:nvPr>
        </p:nvSpPr>
        <p:spPr>
          <a:xfrm>
            <a:off x="978372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CDB825A-66CA-4500-B268-D704663FBDCC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77" name="Userstory 1:  As a user I want to be able to join the game and be updated about it’s status"/>
          <p:cNvSpPr/>
          <p:nvPr/>
        </p:nvSpPr>
        <p:spPr>
          <a:xfrm>
            <a:off x="273960" y="1912680"/>
            <a:ext cx="2649960" cy="8211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Userstory 1:</a:t>
            </a: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br>
              <a:rPr sz="1200"/>
            </a:b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As a user I want to be able to join the game and be updated about it’s status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8" name="Userstory 2:  As an active player in the game I want to be able to roll the dice that moves a camel."/>
          <p:cNvSpPr/>
          <p:nvPr/>
        </p:nvSpPr>
        <p:spPr>
          <a:xfrm>
            <a:off x="273960" y="3284280"/>
            <a:ext cx="2649960" cy="8211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Userstory 2:</a:t>
            </a: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br>
              <a:rPr sz="1200"/>
            </a:b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As an active player in the game I want to be able to roll the dice that moves a camel.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79" name="image47.png" descr="image47.png"/>
          <p:cNvPicPr/>
          <p:nvPr/>
        </p:nvPicPr>
        <p:blipFill>
          <a:blip r:embed="rId1"/>
          <a:stretch/>
        </p:blipFill>
        <p:spPr>
          <a:xfrm>
            <a:off x="2924280" y="914400"/>
            <a:ext cx="6564960" cy="4410360"/>
          </a:xfrm>
          <a:prstGeom prst="rect">
            <a:avLst/>
          </a:prstGeom>
          <a:ln w="12700">
            <a:noFill/>
          </a:ln>
        </p:spPr>
      </p:pic>
      <p:grpSp>
        <p:nvGrpSpPr>
          <p:cNvPr id="1580" name="Untertitel 2"/>
          <p:cNvGrpSpPr/>
          <p:nvPr/>
        </p:nvGrpSpPr>
        <p:grpSpPr>
          <a:xfrm>
            <a:off x="213480" y="5295600"/>
            <a:ext cx="2910600" cy="411480"/>
            <a:chOff x="213480" y="5295600"/>
            <a:chExt cx="2910600" cy="411480"/>
          </a:xfrm>
        </p:grpSpPr>
        <p:sp>
          <p:nvSpPr>
            <p:cNvPr id="1581" name="Rectangle"/>
            <p:cNvSpPr/>
            <p:nvPr/>
          </p:nvSpPr>
          <p:spPr>
            <a:xfrm>
              <a:off x="213480" y="5295600"/>
              <a:ext cx="291060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582" name="Emanuel, Konrad, Wladimir, Beqa, Marcel and Thies"/>
            <p:cNvSpPr/>
            <p:nvPr/>
          </p:nvSpPr>
          <p:spPr>
            <a:xfrm>
              <a:off x="249480" y="5295600"/>
              <a:ext cx="283860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 fontScale="96666" lnSpcReduction="20000"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83" name="Rectangle"/>
          <p:cNvSpPr/>
          <p:nvPr/>
        </p:nvSpPr>
        <p:spPr>
          <a:xfrm>
            <a:off x="8104320" y="5412240"/>
            <a:ext cx="1276560" cy="29592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84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PlaceHolder 8"/>
          <p:cNvSpPr/>
          <p:nvPr/>
        </p:nvSpPr>
        <p:spPr>
          <a:xfrm>
            <a:off x="228600" y="769320"/>
            <a:ext cx="3599640" cy="366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Deployment View: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6" name="PlaceHolder 1"/>
          <p:cNvSpPr>
            <a:spLocks noGrp="1"/>
          </p:cNvSpPr>
          <p:nvPr>
            <p:ph type="sldNum" idx="99"/>
          </p:nvPr>
        </p:nvSpPr>
        <p:spPr>
          <a:xfrm>
            <a:off x="9734040" y="548640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DB0A948-8F44-48D5-95CB-1D60197A89F7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587" name="image12.png" descr="image12.png"/>
          <p:cNvPicPr/>
          <p:nvPr/>
        </p:nvPicPr>
        <p:blipFill>
          <a:blip r:embed="rId1"/>
          <a:stretch/>
        </p:blipFill>
        <p:spPr>
          <a:xfrm>
            <a:off x="1371600" y="1222920"/>
            <a:ext cx="7026480" cy="4112640"/>
          </a:xfrm>
          <a:prstGeom prst="rect">
            <a:avLst/>
          </a:prstGeom>
          <a:ln w="12700">
            <a:noFill/>
          </a:ln>
        </p:spPr>
      </p:pic>
      <p:grpSp>
        <p:nvGrpSpPr>
          <p:cNvPr id="1588" name="Untertitel 2"/>
          <p:cNvGrpSpPr/>
          <p:nvPr/>
        </p:nvGrpSpPr>
        <p:grpSpPr>
          <a:xfrm>
            <a:off x="600120" y="5335920"/>
            <a:ext cx="3751920" cy="378720"/>
            <a:chOff x="600120" y="5335920"/>
            <a:chExt cx="3751920" cy="378720"/>
          </a:xfrm>
        </p:grpSpPr>
        <p:sp>
          <p:nvSpPr>
            <p:cNvPr id="1589" name="Rectangle"/>
            <p:cNvSpPr/>
            <p:nvPr/>
          </p:nvSpPr>
          <p:spPr>
            <a:xfrm>
              <a:off x="600120" y="5335920"/>
              <a:ext cx="3751920" cy="37872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590" name="Emanuel, Konrad, Wladimir, Beqa, Marcel and Thies"/>
            <p:cNvSpPr/>
            <p:nvPr/>
          </p:nvSpPr>
          <p:spPr>
            <a:xfrm>
              <a:off x="646560" y="5335920"/>
              <a:ext cx="3659040" cy="37872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591" name="Rectangle"/>
          <p:cNvSpPr/>
          <p:nvPr/>
        </p:nvSpPr>
        <p:spPr>
          <a:xfrm>
            <a:off x="8104320" y="5335920"/>
            <a:ext cx="1276560" cy="37224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592" name="Camel Up"/>
          <p:cNvSpPr/>
          <p:nvPr/>
        </p:nvSpPr>
        <p:spPr>
          <a:xfrm>
            <a:off x="8200800" y="5335920"/>
            <a:ext cx="1179360" cy="3722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PlaceHolder 8"/>
          <p:cNvSpPr/>
          <p:nvPr/>
        </p:nvSpPr>
        <p:spPr>
          <a:xfrm>
            <a:off x="228600" y="769680"/>
            <a:ext cx="3599640" cy="366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de-DE" sz="24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Continuous Integration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4" name="PlaceHolder 1"/>
          <p:cNvSpPr>
            <a:spLocks noGrp="1"/>
          </p:cNvSpPr>
          <p:nvPr>
            <p:ph type="sldNum" idx="100"/>
          </p:nvPr>
        </p:nvSpPr>
        <p:spPr>
          <a:xfrm>
            <a:off x="9734040" y="548640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4C775E1-6251-441C-88B6-830F2AB329A7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595" name="Picture 6" descr=""/>
          <p:cNvPicPr/>
          <p:nvPr/>
        </p:nvPicPr>
        <p:blipFill>
          <a:blip r:embed="rId1"/>
          <a:stretch/>
        </p:blipFill>
        <p:spPr>
          <a:xfrm>
            <a:off x="3976560" y="3746520"/>
            <a:ext cx="3619080" cy="1180800"/>
          </a:xfrm>
          <a:prstGeom prst="rect">
            <a:avLst/>
          </a:prstGeom>
          <a:ln w="0">
            <a:noFill/>
          </a:ln>
        </p:spPr>
      </p:pic>
      <p:pic>
        <p:nvPicPr>
          <p:cNvPr id="1596" name="Grafik 7" descr=""/>
          <p:cNvPicPr/>
          <p:nvPr/>
        </p:nvPicPr>
        <p:blipFill>
          <a:blip r:embed="rId2"/>
          <a:srcRect l="0" t="0" r="70767" b="0"/>
          <a:stretch/>
        </p:blipFill>
        <p:spPr>
          <a:xfrm>
            <a:off x="396720" y="1796040"/>
            <a:ext cx="1293480" cy="1506960"/>
          </a:xfrm>
          <a:prstGeom prst="rect">
            <a:avLst/>
          </a:prstGeom>
          <a:ln w="0">
            <a:noFill/>
          </a:ln>
        </p:spPr>
      </p:pic>
      <p:pic>
        <p:nvPicPr>
          <p:cNvPr id="1597" name="Grafik 8" descr=""/>
          <p:cNvPicPr/>
          <p:nvPr/>
        </p:nvPicPr>
        <p:blipFill>
          <a:blip r:embed="rId3"/>
          <a:srcRect l="59327" t="18834" r="20454" b="17559"/>
          <a:stretch/>
        </p:blipFill>
        <p:spPr>
          <a:xfrm>
            <a:off x="3081240" y="2124720"/>
            <a:ext cx="894960" cy="958320"/>
          </a:xfrm>
          <a:prstGeom prst="rect">
            <a:avLst/>
          </a:prstGeom>
          <a:ln w="0">
            <a:noFill/>
          </a:ln>
        </p:spPr>
      </p:pic>
      <p:pic>
        <p:nvPicPr>
          <p:cNvPr id="1598" name="Grafik 11" descr="Ein Bild, das Schrift, Logo, Grafiken, Symbol enthält.&#10;&#10;KI-generierte Inhalte können fehlerhaft sein."/>
          <p:cNvPicPr/>
          <p:nvPr/>
        </p:nvPicPr>
        <p:blipFill>
          <a:blip r:embed="rId4"/>
          <a:stretch/>
        </p:blipFill>
        <p:spPr>
          <a:xfrm>
            <a:off x="5209200" y="2309400"/>
            <a:ext cx="1144440" cy="788400"/>
          </a:xfrm>
          <a:prstGeom prst="rect">
            <a:avLst/>
          </a:prstGeom>
          <a:ln w="0">
            <a:noFill/>
          </a:ln>
        </p:spPr>
      </p:pic>
      <p:pic>
        <p:nvPicPr>
          <p:cNvPr id="1599" name="Grafik 10" descr=""/>
          <p:cNvPicPr/>
          <p:nvPr/>
        </p:nvPicPr>
        <p:blipFill>
          <a:blip r:embed="rId5"/>
          <a:stretch/>
        </p:blipFill>
        <p:spPr>
          <a:xfrm>
            <a:off x="4822200" y="1787400"/>
            <a:ext cx="1857240" cy="761760"/>
          </a:xfrm>
          <a:prstGeom prst="rect">
            <a:avLst/>
          </a:prstGeom>
          <a:ln w="0">
            <a:noFill/>
          </a:ln>
        </p:spPr>
      </p:pic>
      <p:pic>
        <p:nvPicPr>
          <p:cNvPr id="1600" name="Grafik 13" descr=""/>
          <p:cNvPicPr/>
          <p:nvPr/>
        </p:nvPicPr>
        <p:blipFill>
          <a:blip r:embed="rId6"/>
          <a:srcRect l="59327" t="18834" r="20454" b="17559"/>
          <a:stretch/>
        </p:blipFill>
        <p:spPr>
          <a:xfrm>
            <a:off x="7864920" y="2070000"/>
            <a:ext cx="894960" cy="958320"/>
          </a:xfrm>
          <a:prstGeom prst="rect">
            <a:avLst/>
          </a:prstGeom>
          <a:ln w="0">
            <a:noFill/>
          </a:ln>
        </p:spPr>
      </p:pic>
      <p:cxnSp>
        <p:nvCxnSpPr>
          <p:cNvPr id="1601" name="Gerade Verbindung mit Pfeil 15"/>
          <p:cNvCxnSpPr/>
          <p:nvPr/>
        </p:nvCxnSpPr>
        <p:spPr>
          <a:xfrm>
            <a:off x="1900440" y="2625480"/>
            <a:ext cx="1054440" cy="360"/>
          </a:xfrm>
          <a:prstGeom prst="straightConnector1">
            <a:avLst/>
          </a:prstGeom>
          <a:ln w="25400">
            <a:solidFill>
              <a:srgbClr val="000000">
                <a:lumMod val="65000"/>
                <a:lumOff val="35000"/>
              </a:srgbClr>
            </a:solidFill>
            <a:miter/>
            <a:tailEnd len="med" type="triangle" w="med"/>
          </a:ln>
        </p:spPr>
      </p:cxnSp>
      <p:sp>
        <p:nvSpPr>
          <p:cNvPr id="1602" name="Textfeld 19"/>
          <p:cNvSpPr/>
          <p:nvPr/>
        </p:nvSpPr>
        <p:spPr>
          <a:xfrm>
            <a:off x="1794240" y="2388600"/>
            <a:ext cx="1248480" cy="2138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  <a:ea typeface="Arial"/>
              </a:rPr>
              <a:t>Commit &amp; Push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603" name="Gerade Verbindung mit Pfeil 20"/>
          <p:cNvCxnSpPr/>
          <p:nvPr/>
        </p:nvCxnSpPr>
        <p:spPr>
          <a:xfrm>
            <a:off x="4025880" y="2616120"/>
            <a:ext cx="1054440" cy="360"/>
          </a:xfrm>
          <a:prstGeom prst="straightConnector1">
            <a:avLst/>
          </a:prstGeom>
          <a:ln w="25400">
            <a:solidFill>
              <a:srgbClr val="000000">
                <a:lumMod val="65000"/>
                <a:lumOff val="35000"/>
              </a:srgbClr>
            </a:solidFill>
            <a:miter/>
            <a:tailEnd len="med" type="triangle" w="med"/>
          </a:ln>
        </p:spPr>
      </p:cxnSp>
      <p:sp>
        <p:nvSpPr>
          <p:cNvPr id="1604" name="Textfeld 22"/>
          <p:cNvSpPr/>
          <p:nvPr/>
        </p:nvSpPr>
        <p:spPr>
          <a:xfrm>
            <a:off x="4234320" y="2381400"/>
            <a:ext cx="559440" cy="2138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  <a:ea typeface="Arial"/>
              </a:rPr>
              <a:t>Merge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5" name="Textfeld 24"/>
          <p:cNvSpPr/>
          <p:nvPr/>
        </p:nvSpPr>
        <p:spPr>
          <a:xfrm>
            <a:off x="2702880" y="3156840"/>
            <a:ext cx="1850040" cy="2138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  <a:ea typeface="Arial"/>
              </a:rPr>
              <a:t>Branch feature/us000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606" name="Gerade Verbindung mit Pfeil 25"/>
          <p:cNvCxnSpPr>
            <a:stCxn id="1598" idx="2"/>
            <a:endCxn id="1595" idx="0"/>
          </p:cNvCxnSpPr>
          <p:nvPr/>
        </p:nvCxnSpPr>
        <p:spPr>
          <a:xfrm>
            <a:off x="5781240" y="3097800"/>
            <a:ext cx="5040" cy="649080"/>
          </a:xfrm>
          <a:prstGeom prst="straightConnector1">
            <a:avLst/>
          </a:prstGeom>
          <a:ln w="25400">
            <a:solidFill>
              <a:srgbClr val="000000">
                <a:lumMod val="65000"/>
                <a:lumOff val="35000"/>
              </a:srgbClr>
            </a:solidFill>
            <a:miter/>
            <a:tailEnd len="med" type="triangle" w="med"/>
          </a:ln>
        </p:spPr>
      </p:cxnSp>
      <p:cxnSp>
        <p:nvCxnSpPr>
          <p:cNvPr id="1607" name="Gerade Verbindung mit Pfeil 29"/>
          <p:cNvCxnSpPr/>
          <p:nvPr/>
        </p:nvCxnSpPr>
        <p:spPr>
          <a:xfrm>
            <a:off x="6679440" y="2596680"/>
            <a:ext cx="1054440" cy="360"/>
          </a:xfrm>
          <a:prstGeom prst="straightConnector1">
            <a:avLst/>
          </a:prstGeom>
          <a:ln w="25400">
            <a:solidFill>
              <a:srgbClr val="000000">
                <a:lumMod val="65000"/>
                <a:lumOff val="35000"/>
              </a:srgbClr>
            </a:solidFill>
            <a:miter/>
            <a:tailEnd len="med" type="triangle" w="med"/>
          </a:ln>
        </p:spPr>
      </p:cxnSp>
      <p:sp>
        <p:nvSpPr>
          <p:cNvPr id="1608" name="Textfeld 30"/>
          <p:cNvSpPr/>
          <p:nvPr/>
        </p:nvSpPr>
        <p:spPr>
          <a:xfrm>
            <a:off x="8116920" y="3029040"/>
            <a:ext cx="390960" cy="2138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  <a:ea typeface="Arial"/>
              </a:rPr>
              <a:t>main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09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610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611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612" name="Rectangle"/>
          <p:cNvSpPr/>
          <p:nvPr/>
        </p:nvSpPr>
        <p:spPr>
          <a:xfrm>
            <a:off x="8104320" y="5295600"/>
            <a:ext cx="1276560" cy="41256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613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PlaceHolder 8"/>
          <p:cNvSpPr/>
          <p:nvPr/>
        </p:nvSpPr>
        <p:spPr>
          <a:xfrm>
            <a:off x="228600" y="769680"/>
            <a:ext cx="3599640" cy="366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de-DE" sz="24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Continuous Deployment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5" name="PlaceHolder 1"/>
          <p:cNvSpPr>
            <a:spLocks noGrp="1"/>
          </p:cNvSpPr>
          <p:nvPr>
            <p:ph type="sldNum" idx="101"/>
          </p:nvPr>
        </p:nvSpPr>
        <p:spPr>
          <a:xfrm>
            <a:off x="9734040" y="548640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92B1A307-DE20-4F7B-B952-1FEEFF960879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616" name="Grafik 2" descr=""/>
          <p:cNvPicPr/>
          <p:nvPr/>
        </p:nvPicPr>
        <p:blipFill>
          <a:blip r:embed="rId1"/>
          <a:srcRect l="40574" t="176" r="1747" b="-176"/>
          <a:stretch/>
        </p:blipFill>
        <p:spPr>
          <a:xfrm>
            <a:off x="4095720" y="1255320"/>
            <a:ext cx="3767760" cy="3571920"/>
          </a:xfrm>
          <a:prstGeom prst="rect">
            <a:avLst/>
          </a:prstGeom>
          <a:ln w="0">
            <a:noFill/>
          </a:ln>
        </p:spPr>
      </p:pic>
      <p:pic>
        <p:nvPicPr>
          <p:cNvPr id="1617" name="Grafik 1" descr=""/>
          <p:cNvPicPr/>
          <p:nvPr/>
        </p:nvPicPr>
        <p:blipFill>
          <a:blip r:embed="rId2"/>
          <a:srcRect l="1800" t="5746" r="78227" b="56879"/>
          <a:stretch/>
        </p:blipFill>
        <p:spPr>
          <a:xfrm>
            <a:off x="1263600" y="1522440"/>
            <a:ext cx="1303920" cy="1334520"/>
          </a:xfrm>
          <a:prstGeom prst="rect">
            <a:avLst/>
          </a:prstGeom>
          <a:ln w="0">
            <a:noFill/>
          </a:ln>
        </p:spPr>
      </p:pic>
      <p:cxnSp>
        <p:nvCxnSpPr>
          <p:cNvPr id="1618" name="Gerade Verbindung mit Pfeil 3"/>
          <p:cNvCxnSpPr/>
          <p:nvPr/>
        </p:nvCxnSpPr>
        <p:spPr>
          <a:xfrm>
            <a:off x="2813400" y="2352600"/>
            <a:ext cx="1054440" cy="360"/>
          </a:xfrm>
          <a:prstGeom prst="straightConnector1">
            <a:avLst/>
          </a:prstGeom>
          <a:ln w="25400">
            <a:solidFill>
              <a:srgbClr val="000000">
                <a:lumMod val="65000"/>
                <a:lumOff val="35000"/>
              </a:srgbClr>
            </a:solidFill>
            <a:miter/>
            <a:tailEnd len="med" type="triangle" w="med"/>
          </a:ln>
        </p:spPr>
      </p:cxnSp>
      <p:sp>
        <p:nvSpPr>
          <p:cNvPr id="1619" name="Textfeld 4"/>
          <p:cNvSpPr/>
          <p:nvPr/>
        </p:nvSpPr>
        <p:spPr>
          <a:xfrm>
            <a:off x="2707560" y="2115720"/>
            <a:ext cx="1248480" cy="2138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  <a:ea typeface="Arial"/>
              </a:rPr>
              <a:t>Commit &amp; Push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20" name="Grafik 7" descr=""/>
          <p:cNvPicPr/>
          <p:nvPr/>
        </p:nvPicPr>
        <p:blipFill>
          <a:blip r:embed="rId3"/>
          <a:srcRect l="3553" t="67594" r="85743" b="9825"/>
          <a:stretch/>
        </p:blipFill>
        <p:spPr>
          <a:xfrm>
            <a:off x="1727280" y="3486240"/>
            <a:ext cx="698040" cy="806040"/>
          </a:xfrm>
          <a:prstGeom prst="rect">
            <a:avLst/>
          </a:prstGeom>
          <a:ln w="0">
            <a:noFill/>
          </a:ln>
        </p:spPr>
      </p:pic>
      <p:cxnSp>
        <p:nvCxnSpPr>
          <p:cNvPr id="1621" name="Gerade Verbindung mit Pfeil 8"/>
          <p:cNvCxnSpPr/>
          <p:nvPr/>
        </p:nvCxnSpPr>
        <p:spPr>
          <a:xfrm>
            <a:off x="2835000" y="4072680"/>
            <a:ext cx="1054440" cy="360"/>
          </a:xfrm>
          <a:prstGeom prst="straightConnector1">
            <a:avLst/>
          </a:prstGeom>
          <a:ln w="25400">
            <a:solidFill>
              <a:srgbClr val="000000">
                <a:lumMod val="65000"/>
                <a:lumOff val="35000"/>
              </a:srgbClr>
            </a:solidFill>
            <a:miter/>
            <a:tailEnd len="med" type="triangle" w="med"/>
          </a:ln>
        </p:spPr>
      </p:cxnSp>
      <p:sp>
        <p:nvSpPr>
          <p:cNvPr id="1622" name="Textfeld 9"/>
          <p:cNvSpPr/>
          <p:nvPr/>
        </p:nvSpPr>
        <p:spPr>
          <a:xfrm>
            <a:off x="2495520" y="3835440"/>
            <a:ext cx="1672560" cy="2138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  <a:ea typeface="Arial"/>
              </a:rPr>
              <a:t>Deploy via Azure CLI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3" name="Textfeld 11"/>
          <p:cNvSpPr/>
          <p:nvPr/>
        </p:nvSpPr>
        <p:spPr>
          <a:xfrm>
            <a:off x="1587960" y="4361760"/>
            <a:ext cx="1358280" cy="2138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  <a:ea typeface="Arial"/>
              </a:rPr>
              <a:t>Mave Builder Jar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24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625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626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627" name="Rectangle"/>
          <p:cNvSpPr/>
          <p:nvPr/>
        </p:nvSpPr>
        <p:spPr>
          <a:xfrm>
            <a:off x="8104320" y="5295600"/>
            <a:ext cx="1276560" cy="41256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628" name="Camel Up"/>
          <p:cNvSpPr/>
          <p:nvPr/>
        </p:nvSpPr>
        <p:spPr>
          <a:xfrm>
            <a:off x="8200800" y="5295600"/>
            <a:ext cx="117936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PlaceHolder 1"/>
          <p:cNvSpPr>
            <a:spLocks noGrp="1"/>
          </p:cNvSpPr>
          <p:nvPr>
            <p:ph type="sldNum" idx="75"/>
          </p:nvPr>
        </p:nvSpPr>
        <p:spPr>
          <a:xfrm>
            <a:off x="9767160" y="5464080"/>
            <a:ext cx="1800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B82D4DDD-9AAA-4518-8D0E-203D03973253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2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63" name="PlaceHolder 2"/>
          <p:cNvSpPr>
            <a:spLocks noGrp="1"/>
          </p:cNvSpPr>
          <p:nvPr>
            <p:ph type="title"/>
          </p:nvPr>
        </p:nvSpPr>
        <p:spPr>
          <a:xfrm>
            <a:off x="507960" y="769320"/>
            <a:ext cx="8814960" cy="536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Overview: Game and Goal – Camel Up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64" name="Inhaltsplatzhalter 7" descr="Inhaltsplatzhalter 7"/>
          <p:cNvPicPr/>
          <p:nvPr/>
        </p:nvPicPr>
        <p:blipFill>
          <a:blip r:embed="rId1"/>
          <a:stretch/>
        </p:blipFill>
        <p:spPr>
          <a:xfrm>
            <a:off x="1985760" y="1241280"/>
            <a:ext cx="5443200" cy="4080600"/>
          </a:xfrm>
          <a:prstGeom prst="rect">
            <a:avLst/>
          </a:prstGeom>
          <a:ln w="12700">
            <a:noFill/>
          </a:ln>
        </p:spPr>
      </p:pic>
      <p:grpSp>
        <p:nvGrpSpPr>
          <p:cNvPr id="1365" name="Untertitel 2"/>
          <p:cNvGrpSpPr/>
          <p:nvPr/>
        </p:nvGrpSpPr>
        <p:grpSpPr>
          <a:xfrm>
            <a:off x="600120" y="5329440"/>
            <a:ext cx="3751920" cy="377640"/>
            <a:chOff x="600120" y="5329440"/>
            <a:chExt cx="3751920" cy="377640"/>
          </a:xfrm>
        </p:grpSpPr>
        <p:sp>
          <p:nvSpPr>
            <p:cNvPr id="1366" name="Rectangle"/>
            <p:cNvSpPr/>
            <p:nvPr/>
          </p:nvSpPr>
          <p:spPr>
            <a:xfrm>
              <a:off x="600120" y="5329440"/>
              <a:ext cx="3751920" cy="37764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67" name="Emanuel, Konrad, Wladimir, Beqa, Marcel and Thies"/>
            <p:cNvSpPr/>
            <p:nvPr/>
          </p:nvSpPr>
          <p:spPr>
            <a:xfrm>
              <a:off x="646560" y="5329440"/>
              <a:ext cx="3659040" cy="3776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368" name="Textfeld 1"/>
          <p:cNvSpPr/>
          <p:nvPr/>
        </p:nvSpPr>
        <p:spPr>
          <a:xfrm>
            <a:off x="417240" y="1511640"/>
            <a:ext cx="2035440" cy="10645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 u="sng">
                <a:solidFill>
                  <a:srgbClr val="000000"/>
                </a:solidFill>
                <a:uFillTx/>
                <a:latin typeface="Arial Unicode MS"/>
                <a:ea typeface="Arial Unicode MS"/>
              </a:rPr>
              <a:t>Goal: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 Unicode MS"/>
                <a:ea typeface="Arial Unicode MS"/>
              </a:rPr>
              <a:t>Create a web application from Camel Up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9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370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PlaceHolder 1"/>
          <p:cNvSpPr>
            <a:spLocks noGrp="1"/>
          </p:cNvSpPr>
          <p:nvPr>
            <p:ph type="sldNum" idx="102"/>
          </p:nvPr>
        </p:nvSpPr>
        <p:spPr>
          <a:xfrm>
            <a:off x="9728280" y="546408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2EAD3176-0F69-439D-9376-75946FE8DE0E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30" name="PlaceHolder 2"/>
          <p:cNvSpPr>
            <a:spLocks noGrp="1"/>
          </p:cNvSpPr>
          <p:nvPr>
            <p:ph/>
          </p:nvPr>
        </p:nvSpPr>
        <p:spPr>
          <a:xfrm>
            <a:off x="532800" y="1425960"/>
            <a:ext cx="8795520" cy="358380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ctr">
            <a:noAutofit/>
          </a:bodyPr>
          <a:p>
            <a:pPr indent="0" algn="ctr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4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DEMO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1" name="PlaceHolder 3"/>
          <p:cNvSpPr>
            <a:spLocks noGrp="1"/>
          </p:cNvSpPr>
          <p:nvPr>
            <p:ph type="title"/>
          </p:nvPr>
        </p:nvSpPr>
        <p:spPr>
          <a:xfrm>
            <a:off x="507960" y="769320"/>
            <a:ext cx="8814960" cy="536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Fortschritt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32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633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634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635" name="Untertitel 2"/>
          <p:cNvGrpSpPr/>
          <p:nvPr/>
        </p:nvGrpSpPr>
        <p:grpSpPr>
          <a:xfrm>
            <a:off x="8104320" y="5295600"/>
            <a:ext cx="1275480" cy="411480"/>
            <a:chOff x="8104320" y="5295600"/>
            <a:chExt cx="1275480" cy="411480"/>
          </a:xfrm>
        </p:grpSpPr>
        <p:sp>
          <p:nvSpPr>
            <p:cNvPr id="1636" name="Rectangle"/>
            <p:cNvSpPr/>
            <p:nvPr/>
          </p:nvSpPr>
          <p:spPr>
            <a:xfrm>
              <a:off x="8104320" y="5295600"/>
              <a:ext cx="127548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637" name="Camel Up"/>
            <p:cNvSpPr/>
            <p:nvPr/>
          </p:nvSpPr>
          <p:spPr>
            <a:xfrm>
              <a:off x="8200800" y="5295600"/>
              <a:ext cx="117828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400"/>
                </a:spcBef>
                <a:tabLst>
                  <a:tab algn="l" pos="0"/>
                </a:tabLst>
              </a:pPr>
              <a:r>
                <a:rPr b="0" lang="en-US" sz="12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Camel Up</a:t>
              </a:r>
              <a:endParaRPr b="0" lang="en-US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PlaceHolder 1"/>
          <p:cNvSpPr>
            <a:spLocks noGrp="1"/>
          </p:cNvSpPr>
          <p:nvPr>
            <p:ph/>
          </p:nvPr>
        </p:nvSpPr>
        <p:spPr>
          <a:xfrm>
            <a:off x="2477880" y="2549520"/>
            <a:ext cx="5195880" cy="608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p>
            <a:pPr indent="0" algn="ctr" defTabSz="914400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en-US" sz="31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Thank You for your time!</a:t>
            </a: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9" name="Emanuel, Konrad, Wladimir, Beqa, Marcel and Thies"/>
          <p:cNvSpPr/>
          <p:nvPr/>
        </p:nvSpPr>
        <p:spPr>
          <a:xfrm>
            <a:off x="646560" y="5295600"/>
            <a:ext cx="3660120" cy="412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100" spc="-100" strike="noStrike">
                <a:solidFill>
                  <a:srgbClr val="000000">
                    <a:alpha val="37000"/>
                  </a:srgbClr>
                </a:solidFill>
                <a:latin typeface="Arial"/>
                <a:ea typeface="Arial"/>
              </a:rPr>
              <a:t>Emanuel, Konrad, Wladimir, Beqa, Marcel and Thies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40" name="Untertitel 2"/>
          <p:cNvGrpSpPr/>
          <p:nvPr/>
        </p:nvGrpSpPr>
        <p:grpSpPr>
          <a:xfrm>
            <a:off x="600120" y="5295600"/>
            <a:ext cx="3753000" cy="412560"/>
            <a:chOff x="600120" y="5295600"/>
            <a:chExt cx="3753000" cy="412560"/>
          </a:xfrm>
        </p:grpSpPr>
        <p:sp>
          <p:nvSpPr>
            <p:cNvPr id="1641" name="Rectangle"/>
            <p:cNvSpPr/>
            <p:nvPr/>
          </p:nvSpPr>
          <p:spPr>
            <a:xfrm>
              <a:off x="600120" y="5295600"/>
              <a:ext cx="3753000" cy="41256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642" name="Emanuel, Konrad, Wladimir, Beqa, Marcel and Thies"/>
            <p:cNvSpPr/>
            <p:nvPr/>
          </p:nvSpPr>
          <p:spPr>
            <a:xfrm>
              <a:off x="646560" y="5295600"/>
              <a:ext cx="3660120" cy="41256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"/>
                  <a:ea typeface="Arial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643" name="Untertitel 2"/>
          <p:cNvGrpSpPr/>
          <p:nvPr/>
        </p:nvGrpSpPr>
        <p:grpSpPr>
          <a:xfrm>
            <a:off x="8104320" y="5295600"/>
            <a:ext cx="1275480" cy="411480"/>
            <a:chOff x="8104320" y="5295600"/>
            <a:chExt cx="1275480" cy="411480"/>
          </a:xfrm>
        </p:grpSpPr>
        <p:sp>
          <p:nvSpPr>
            <p:cNvPr id="1644" name="Rectangle"/>
            <p:cNvSpPr/>
            <p:nvPr/>
          </p:nvSpPr>
          <p:spPr>
            <a:xfrm>
              <a:off x="8104320" y="5295600"/>
              <a:ext cx="127548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645" name="Camel Up"/>
            <p:cNvSpPr/>
            <p:nvPr/>
          </p:nvSpPr>
          <p:spPr>
            <a:xfrm>
              <a:off x="8200800" y="5295600"/>
              <a:ext cx="117828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400"/>
                </a:spcBef>
                <a:tabLst>
                  <a:tab algn="l" pos="0"/>
                </a:tabLst>
              </a:pPr>
              <a:r>
                <a:rPr b="0" lang="en-US" sz="12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Camel Up</a:t>
              </a:r>
              <a:endParaRPr b="0" lang="en-US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646" name="PlaceHolder 2"/>
          <p:cNvSpPr>
            <a:spLocks noGrp="1"/>
          </p:cNvSpPr>
          <p:nvPr>
            <p:ph type="sldNum" idx="103"/>
          </p:nvPr>
        </p:nvSpPr>
        <p:spPr>
          <a:xfrm>
            <a:off x="9734040" y="5486400"/>
            <a:ext cx="2574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46A04619-151F-4794-8CB9-C174B69F2745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PlaceHolder 1"/>
          <p:cNvSpPr>
            <a:spLocks noGrp="1"/>
          </p:cNvSpPr>
          <p:nvPr>
            <p:ph type="sldNum" idx="76"/>
          </p:nvPr>
        </p:nvSpPr>
        <p:spPr>
          <a:xfrm>
            <a:off x="9767160" y="5464080"/>
            <a:ext cx="1800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94303870-09A7-414F-94B3-F1D01AAE523F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3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72" name="PlaceHolder 2"/>
          <p:cNvSpPr>
            <a:spLocks noGrp="1"/>
          </p:cNvSpPr>
          <p:nvPr>
            <p:ph type="title"/>
          </p:nvPr>
        </p:nvSpPr>
        <p:spPr>
          <a:xfrm>
            <a:off x="507960" y="769320"/>
            <a:ext cx="8814960" cy="536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Overview: Game and Goal – Camel Up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73" name="Untertitel 2"/>
          <p:cNvGrpSpPr/>
          <p:nvPr/>
        </p:nvGrpSpPr>
        <p:grpSpPr>
          <a:xfrm>
            <a:off x="514080" y="5329440"/>
            <a:ext cx="3751920" cy="377640"/>
            <a:chOff x="514080" y="5329440"/>
            <a:chExt cx="3751920" cy="377640"/>
          </a:xfrm>
        </p:grpSpPr>
        <p:sp>
          <p:nvSpPr>
            <p:cNvPr id="1374" name="Rectangle"/>
            <p:cNvSpPr/>
            <p:nvPr/>
          </p:nvSpPr>
          <p:spPr>
            <a:xfrm>
              <a:off x="514080" y="5329440"/>
              <a:ext cx="3751920" cy="37764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75" name="Emanuel, Konrad, Wladimir, Beqa, Marcel and Thies"/>
            <p:cNvSpPr/>
            <p:nvPr/>
          </p:nvSpPr>
          <p:spPr>
            <a:xfrm>
              <a:off x="560520" y="5329440"/>
              <a:ext cx="3659040" cy="3776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1376" name="Inhaltsplatzhalter 4" descr="Inhaltsplatzhalter 4"/>
          <p:cNvPicPr/>
          <p:nvPr/>
        </p:nvPicPr>
        <p:blipFill>
          <a:blip r:embed="rId1"/>
          <a:srcRect l="425" t="3621" r="0" b="39673"/>
          <a:stretch/>
        </p:blipFill>
        <p:spPr>
          <a:xfrm>
            <a:off x="759600" y="1489320"/>
            <a:ext cx="7915320" cy="3376440"/>
          </a:xfrm>
          <a:prstGeom prst="rect">
            <a:avLst/>
          </a:prstGeom>
          <a:ln w="12700">
            <a:noFill/>
          </a:ln>
        </p:spPr>
      </p:pic>
      <p:sp>
        <p:nvSpPr>
          <p:cNvPr id="1377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378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PlaceHolder 1"/>
          <p:cNvSpPr>
            <a:spLocks noGrp="1"/>
          </p:cNvSpPr>
          <p:nvPr>
            <p:ph type="sldNum" idx="77"/>
          </p:nvPr>
        </p:nvSpPr>
        <p:spPr>
          <a:xfrm>
            <a:off x="9767160" y="5464080"/>
            <a:ext cx="1800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32196FF7-5CF6-4180-A59F-F881FD7AC29E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4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80" name="PlaceHolder 2"/>
          <p:cNvSpPr>
            <a:spLocks noGrp="1"/>
          </p:cNvSpPr>
          <p:nvPr>
            <p:ph type="title"/>
          </p:nvPr>
        </p:nvSpPr>
        <p:spPr>
          <a:xfrm>
            <a:off x="507960" y="769320"/>
            <a:ext cx="8814960" cy="53604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UI Mockup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81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382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83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1384" name="Rectangle" descr="Rectangle"/>
          <p:cNvPicPr/>
          <p:nvPr/>
        </p:nvPicPr>
        <p:blipFill>
          <a:blip r:embed="rId1"/>
          <a:stretch/>
        </p:blipFill>
        <p:spPr>
          <a:xfrm>
            <a:off x="4359960" y="3289680"/>
            <a:ext cx="1000080" cy="280080"/>
          </a:xfrm>
          <a:prstGeom prst="rect">
            <a:avLst/>
          </a:prstGeom>
          <a:ln w="12700">
            <a:noFill/>
          </a:ln>
        </p:spPr>
      </p:pic>
      <p:sp>
        <p:nvSpPr>
          <p:cNvPr id="1385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386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87" name="pasted-movie.png" descr="pasted-movie.png"/>
          <p:cNvPicPr/>
          <p:nvPr/>
        </p:nvPicPr>
        <p:blipFill>
          <a:blip r:embed="rId2"/>
          <a:stretch/>
        </p:blipFill>
        <p:spPr>
          <a:xfrm>
            <a:off x="2045880" y="964800"/>
            <a:ext cx="7508520" cy="422316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PlaceHolder 1"/>
          <p:cNvSpPr>
            <a:spLocks noGrp="1"/>
          </p:cNvSpPr>
          <p:nvPr>
            <p:ph type="sldNum" idx="78"/>
          </p:nvPr>
        </p:nvSpPr>
        <p:spPr>
          <a:xfrm>
            <a:off x="9767160" y="5464080"/>
            <a:ext cx="1800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AC060FA9-1E8D-422D-99C7-E69A87F5C6A9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5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389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390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91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392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393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94" name="domain_model-light.png" descr="domain_model-light.png"/>
          <p:cNvPicPr/>
          <p:nvPr/>
        </p:nvPicPr>
        <p:blipFill>
          <a:blip r:embed="rId1"/>
          <a:stretch/>
        </p:blipFill>
        <p:spPr>
          <a:xfrm>
            <a:off x="453960" y="801720"/>
            <a:ext cx="8823960" cy="4525920"/>
          </a:xfrm>
          <a:prstGeom prst="rect">
            <a:avLst/>
          </a:prstGeom>
          <a:ln w="12700">
            <a:noFill/>
          </a:ln>
        </p:spPr>
      </p:pic>
      <p:sp>
        <p:nvSpPr>
          <p:cNvPr id="1395" name="PlaceHolder 2"/>
          <p:cNvSpPr>
            <a:spLocks noGrp="1"/>
          </p:cNvSpPr>
          <p:nvPr>
            <p:ph type="title"/>
          </p:nvPr>
        </p:nvSpPr>
        <p:spPr>
          <a:xfrm>
            <a:off x="5582520" y="834120"/>
            <a:ext cx="2415960" cy="5349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Domain model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PlaceHolder 1"/>
          <p:cNvSpPr>
            <a:spLocks noGrp="1"/>
          </p:cNvSpPr>
          <p:nvPr>
            <p:ph type="sldNum" idx="79"/>
          </p:nvPr>
        </p:nvSpPr>
        <p:spPr>
          <a:xfrm>
            <a:off x="9767160" y="5464080"/>
            <a:ext cx="1800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BBA2F173-CEBA-4C93-9538-E113244672B0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6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397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398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399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00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01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2" name="PlaceHolder 2"/>
          <p:cNvSpPr>
            <a:spLocks noGrp="1"/>
          </p:cNvSpPr>
          <p:nvPr>
            <p:ph type="title"/>
          </p:nvPr>
        </p:nvSpPr>
        <p:spPr>
          <a:xfrm>
            <a:off x="5582520" y="709920"/>
            <a:ext cx="2415960" cy="5349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Domain model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03" name="pasted-movie.png" descr="pasted-movie.png"/>
          <p:cNvPicPr/>
          <p:nvPr/>
        </p:nvPicPr>
        <p:blipFill>
          <a:blip r:embed="rId1"/>
          <a:stretch/>
        </p:blipFill>
        <p:spPr>
          <a:xfrm>
            <a:off x="704880" y="1688040"/>
            <a:ext cx="7848360" cy="2031480"/>
          </a:xfrm>
          <a:prstGeom prst="rect">
            <a:avLst/>
          </a:prstGeom>
          <a:ln w="12700">
            <a:noFill/>
          </a:ln>
        </p:spPr>
      </p:pic>
      <p:sp>
        <p:nvSpPr>
          <p:cNvPr id="1404" name="PlaceHolder 2"/>
          <p:cNvSpPr/>
          <p:nvPr/>
        </p:nvSpPr>
        <p:spPr>
          <a:xfrm>
            <a:off x="5582520" y="1064520"/>
            <a:ext cx="2415960" cy="5349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ctr">
            <a:norm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300" spc="-55" strike="noStrike">
                <a:solidFill>
                  <a:srgbClr val="000000"/>
                </a:solidFill>
                <a:latin typeface="Arial Unicode MS"/>
                <a:ea typeface="Arial Unicode MS"/>
              </a:rPr>
              <a:t>Game and Player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PlaceHolder 1"/>
          <p:cNvSpPr>
            <a:spLocks noGrp="1"/>
          </p:cNvSpPr>
          <p:nvPr>
            <p:ph type="sldNum" idx="80"/>
          </p:nvPr>
        </p:nvSpPr>
        <p:spPr>
          <a:xfrm>
            <a:off x="9767160" y="5464080"/>
            <a:ext cx="1800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9F2B266D-A400-4951-881F-96E8E24598F5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7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406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07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08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09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10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11" name="pasted-movie.png" descr="pasted-movie.png"/>
          <p:cNvPicPr/>
          <p:nvPr/>
        </p:nvPicPr>
        <p:blipFill>
          <a:blip r:embed="rId1"/>
          <a:stretch/>
        </p:blipFill>
        <p:spPr>
          <a:xfrm>
            <a:off x="2737080" y="919440"/>
            <a:ext cx="3391200" cy="4148640"/>
          </a:xfrm>
          <a:prstGeom prst="rect">
            <a:avLst/>
          </a:prstGeom>
          <a:ln w="12700">
            <a:noFill/>
          </a:ln>
        </p:spPr>
      </p:pic>
      <p:sp>
        <p:nvSpPr>
          <p:cNvPr id="1412" name="PlaceHolder 2"/>
          <p:cNvSpPr>
            <a:spLocks noGrp="1"/>
          </p:cNvSpPr>
          <p:nvPr>
            <p:ph type="title"/>
          </p:nvPr>
        </p:nvSpPr>
        <p:spPr>
          <a:xfrm>
            <a:off x="5716800" y="719640"/>
            <a:ext cx="2415960" cy="5349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Domain model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3" name="PlaceHolder 2"/>
          <p:cNvSpPr/>
          <p:nvPr/>
        </p:nvSpPr>
        <p:spPr>
          <a:xfrm>
            <a:off x="5716800" y="1074240"/>
            <a:ext cx="2415960" cy="5349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ctr">
            <a:norm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300" spc="-55" strike="noStrike">
                <a:solidFill>
                  <a:srgbClr val="000000"/>
                </a:solidFill>
                <a:latin typeface="Arial Unicode MS"/>
                <a:ea typeface="Arial Unicode MS"/>
              </a:rPr>
              <a:t>Betting Cards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PlaceHolder 1"/>
          <p:cNvSpPr>
            <a:spLocks noGrp="1"/>
          </p:cNvSpPr>
          <p:nvPr>
            <p:ph type="sldNum" idx="81"/>
          </p:nvPr>
        </p:nvSpPr>
        <p:spPr>
          <a:xfrm>
            <a:off x="9767160" y="5464080"/>
            <a:ext cx="180000" cy="28008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t">
            <a:noAutofit/>
          </a:bodyPr>
          <a:lstStyle>
            <a:lvl1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  <a:def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defRPr>
            </a:lvl1pPr>
          </a:lstStyle>
          <a:p>
            <a:pPr indent="0" algn="ctr" defTabSz="914400">
              <a:lnSpc>
                <a:spcPct val="100000"/>
              </a:lnSpc>
              <a:spcBef>
                <a:spcPts val="601"/>
              </a:spcBef>
              <a:buNone/>
              <a:tabLst>
                <a:tab algn="l" pos="0"/>
              </a:tabLst>
            </a:pPr>
            <a:fld id="{56D39FBD-C3C3-45C8-AEBF-54A53EC5848E}" type="slidenum">
              <a:rPr b="0" lang="en-US" sz="1100" spc="-1" strike="noStrike">
                <a:solidFill>
                  <a:srgbClr val="808080"/>
                </a:solidFill>
                <a:latin typeface="Arial Unicode MS"/>
                <a:ea typeface="Arial Unicode MS"/>
              </a:rPr>
              <a:t>8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1415" name="Untertitel 2"/>
          <p:cNvGrpSpPr/>
          <p:nvPr/>
        </p:nvGrpSpPr>
        <p:grpSpPr>
          <a:xfrm>
            <a:off x="600120" y="5295600"/>
            <a:ext cx="3751920" cy="411480"/>
            <a:chOff x="600120" y="5295600"/>
            <a:chExt cx="3751920" cy="411480"/>
          </a:xfrm>
        </p:grpSpPr>
        <p:sp>
          <p:nvSpPr>
            <p:cNvPr id="1416" name="Rectangle"/>
            <p:cNvSpPr/>
            <p:nvPr/>
          </p:nvSpPr>
          <p:spPr>
            <a:xfrm>
              <a:off x="600120" y="5295600"/>
              <a:ext cx="3751920" cy="411480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0" rIns="0" tIns="0" bIns="0" anchor="t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417" name="Emanuel, Konrad, Wladimir, Beqa, Marcel and Thies"/>
            <p:cNvSpPr/>
            <p:nvPr/>
          </p:nvSpPr>
          <p:spPr>
            <a:xfrm>
              <a:off x="646560" y="5295600"/>
              <a:ext cx="3659040" cy="41148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lIns="45000" rIns="45000" tIns="45000" bIns="45000" anchor="t">
              <a:normAutofit/>
            </a:bodyPr>
            <a:p>
              <a:pPr defTabSz="914400">
                <a:lnSpc>
                  <a:spcPct val="120000"/>
                </a:lnSpc>
                <a:spcBef>
                  <a:spcPts val="1001"/>
                </a:spcBef>
                <a:tabLst>
                  <a:tab algn="l" pos="0"/>
                </a:tabLst>
              </a:pPr>
              <a:r>
                <a:rPr b="0" lang="en-US" sz="1100" spc="-100" strike="noStrike">
                  <a:solidFill>
                    <a:srgbClr val="000000">
                      <a:alpha val="37000"/>
                    </a:srgbClr>
                  </a:solidFill>
                  <a:latin typeface="Arial Unicode MS"/>
                  <a:ea typeface="Arial Unicode MS"/>
                </a:rPr>
                <a:t>Emanuel, Konrad, Wladimir, Beqa, Marcel and Thies</a:t>
              </a:r>
              <a:endParaRPr b="0" lang="en-US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18" name="Rectangle"/>
          <p:cNvSpPr/>
          <p:nvPr/>
        </p:nvSpPr>
        <p:spPr>
          <a:xfrm>
            <a:off x="8104320" y="5295600"/>
            <a:ext cx="1275480" cy="411480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419" name="Camel Up"/>
          <p:cNvSpPr/>
          <p:nvPr/>
        </p:nvSpPr>
        <p:spPr>
          <a:xfrm>
            <a:off x="8200800" y="5295600"/>
            <a:ext cx="1178280" cy="411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400"/>
              </a:spcBef>
              <a:tabLst>
                <a:tab algn="l" pos="0"/>
              </a:tabLst>
            </a:pPr>
            <a:r>
              <a:rPr b="0" lang="en-US" sz="1200" spc="-100" strike="noStrike">
                <a:solidFill>
                  <a:srgbClr val="000000">
                    <a:alpha val="37000"/>
                  </a:srgbClr>
                </a:solidFill>
                <a:latin typeface="Arial Unicode MS"/>
                <a:ea typeface="Arial Unicode MS"/>
              </a:rPr>
              <a:t>Camel Up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20" name="pasted-movie.png" descr="pasted-movie.png"/>
          <p:cNvPicPr/>
          <p:nvPr/>
        </p:nvPicPr>
        <p:blipFill>
          <a:blip r:embed="rId1"/>
          <a:stretch/>
        </p:blipFill>
        <p:spPr>
          <a:xfrm>
            <a:off x="1543680" y="772200"/>
            <a:ext cx="3993120" cy="4443480"/>
          </a:xfrm>
          <a:prstGeom prst="rect">
            <a:avLst/>
          </a:prstGeom>
          <a:ln w="12700">
            <a:noFill/>
          </a:ln>
        </p:spPr>
      </p:pic>
      <p:sp>
        <p:nvSpPr>
          <p:cNvPr id="1421" name="PlaceHolder 2"/>
          <p:cNvSpPr>
            <a:spLocks noGrp="1"/>
          </p:cNvSpPr>
          <p:nvPr>
            <p:ph type="title"/>
          </p:nvPr>
        </p:nvSpPr>
        <p:spPr>
          <a:xfrm>
            <a:off x="5601600" y="815400"/>
            <a:ext cx="2415960" cy="534960"/>
          </a:xfrm>
          <a:prstGeom prst="rect">
            <a:avLst/>
          </a:prstGeom>
          <a:noFill/>
          <a:ln w="12600">
            <a:noFill/>
          </a:ln>
        </p:spPr>
        <p:txBody>
          <a:bodyPr lIns="45000" rIns="45000" tIns="45000" bIns="45000" anchor="ctr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00" strike="noStrike">
                <a:solidFill>
                  <a:srgbClr val="000000"/>
                </a:solidFill>
                <a:latin typeface="Arial Unicode MS"/>
                <a:ea typeface="Arial Unicode MS"/>
              </a:rPr>
              <a:t>Domain model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2" name="PlaceHolder 2"/>
          <p:cNvSpPr/>
          <p:nvPr/>
        </p:nvSpPr>
        <p:spPr>
          <a:xfrm>
            <a:off x="5601600" y="1170360"/>
            <a:ext cx="2415960" cy="5349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45000" bIns="45000" anchor="ctr">
            <a:norm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300" spc="-55" strike="noStrike">
                <a:solidFill>
                  <a:srgbClr val="000000"/>
                </a:solidFill>
                <a:latin typeface="Arial Unicode MS"/>
                <a:ea typeface="Arial Unicode MS"/>
              </a:rPr>
              <a:t>Camels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 pitchFamily="0" charset="1"/>
        <a:ea typeface="Helvetica" pitchFamily="0" charset="1"/>
        <a:cs typeface="Helvetica" pitchFamily="0" charset="1"/>
      </a:majorFont>
      <a:minorFont>
        <a:latin typeface="Helvetica Neue" pitchFamily="0" charset="1"/>
        <a:ea typeface="Helvetica Neue" pitchFamily="0" charset="1"/>
        <a:cs typeface="Helvetica Neue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LibreOffice/24.2.7.2$Linux_X86_64 LibreOffice_project/420$Build-2</Application>
  <AppVersion>15.0000</AppVersion>
  <Words>1018</Words>
  <Paragraphs>194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Thies Rasmus</dc:creator>
  <dc:description/>
  <dc:language>en-US</dc:language>
  <cp:lastModifiedBy/>
  <dcterms:modified xsi:type="dcterms:W3CDTF">2025-06-20T07:31:55Z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Benutzerdefiniert</vt:lpwstr>
  </property>
  <property fmtid="{D5CDD505-2E9C-101B-9397-08002B2CF9AE}" pid="4" name="Slides">
    <vt:i4>33</vt:i4>
  </property>
</Properties>
</file>